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removePersonalInfoOnSave="1" saveSubsetFonts="1">
  <p:sldMasterIdLst>
    <p:sldMasterId id="2147483660" r:id="rId2"/>
  </p:sldMasterIdLst>
  <p:notesMasterIdLst>
    <p:notesMasterId r:id="rId28"/>
  </p:notesMasterIdLst>
  <p:handoutMasterIdLst>
    <p:handoutMasterId r:id="rId29"/>
  </p:handoutMasterIdLst>
  <p:sldIdLst>
    <p:sldId id="256" r:id="rId3"/>
    <p:sldId id="311" r:id="rId4"/>
    <p:sldId id="298" r:id="rId5"/>
    <p:sldId id="301" r:id="rId6"/>
    <p:sldId id="302" r:id="rId7"/>
    <p:sldId id="327" r:id="rId8"/>
    <p:sldId id="328" r:id="rId9"/>
    <p:sldId id="300" r:id="rId10"/>
    <p:sldId id="304" r:id="rId11"/>
    <p:sldId id="308" r:id="rId12"/>
    <p:sldId id="326" r:id="rId13"/>
    <p:sldId id="325" r:id="rId14"/>
    <p:sldId id="312" r:id="rId15"/>
    <p:sldId id="333" r:id="rId16"/>
    <p:sldId id="334" r:id="rId17"/>
    <p:sldId id="335" r:id="rId18"/>
    <p:sldId id="329" r:id="rId19"/>
    <p:sldId id="330" r:id="rId20"/>
    <p:sldId id="331" r:id="rId21"/>
    <p:sldId id="315" r:id="rId22"/>
    <p:sldId id="318" r:id="rId23"/>
    <p:sldId id="316" r:id="rId24"/>
    <p:sldId id="322" r:id="rId25"/>
    <p:sldId id="323" r:id="rId26"/>
    <p:sldId id="321" r:id="rId27"/>
  </p:sldIdLst>
  <p:sldSz cx="9906000" cy="6858000" type="A4"/>
  <p:notesSz cx="6807200" cy="993933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ようこそ" id="{E75E278A-FF0E-49A4-B170-79828D63BBAD}">
          <p14:sldIdLst>
            <p14:sldId id="256"/>
            <p14:sldId id="311"/>
            <p14:sldId id="298"/>
            <p14:sldId id="301"/>
            <p14:sldId id="302"/>
            <p14:sldId id="327"/>
            <p14:sldId id="328"/>
            <p14:sldId id="300"/>
            <p14:sldId id="304"/>
            <p14:sldId id="308"/>
            <p14:sldId id="326"/>
            <p14:sldId id="325"/>
            <p14:sldId id="312"/>
            <p14:sldId id="333"/>
            <p14:sldId id="334"/>
            <p14:sldId id="335"/>
            <p14:sldId id="329"/>
            <p14:sldId id="330"/>
            <p14:sldId id="331"/>
            <p14:sldId id="315"/>
            <p14:sldId id="318"/>
            <p14:sldId id="316"/>
            <p14:sldId id="322"/>
            <p14:sldId id="323"/>
            <p14:sldId id="321"/>
          </p14:sldIdLst>
        </p14:section>
      </p14:sectionLst>
    </p:ex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8" name="作成者" initials="A" lastIdx="0" clrIdx="8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55CCF"/>
    <a:srgbClr val="D2B4A6"/>
    <a:srgbClr val="734F29"/>
    <a:srgbClr val="D24726"/>
    <a:srgbClr val="DD462F"/>
    <a:srgbClr val="AEB785"/>
    <a:srgbClr val="EFD5A2"/>
    <a:srgbClr val="3B3026"/>
    <a:srgbClr val="ECE1CA"/>
    <a:srgbClr val="7955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402" autoAdjust="0"/>
    <p:restoredTop sz="94280" autoAdjust="0"/>
  </p:normalViewPr>
  <p:slideViewPr>
    <p:cSldViewPr snapToGrid="0">
      <p:cViewPr varScale="1">
        <p:scale>
          <a:sx n="117" d="100"/>
          <a:sy n="117" d="100"/>
        </p:scale>
        <p:origin x="-336" y="-96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1302"/>
    </p:cViewPr>
  </p:sorterViewPr>
  <p:notesViewPr>
    <p:cSldViewPr snapToGrid="0">
      <p:cViewPr varScale="1">
        <p:scale>
          <a:sx n="71" d="100"/>
          <a:sy n="71" d="100"/>
        </p:scale>
        <p:origin x="-2274" y="-108"/>
      </p:cViewPr>
      <p:guideLst>
        <p:guide orient="horz" pos="3130"/>
        <p:guide pos="214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787" cy="49869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quarter" idx="1"/>
          </p:nvPr>
        </p:nvSpPr>
        <p:spPr>
          <a:xfrm>
            <a:off x="3855838" y="0"/>
            <a:ext cx="2949787" cy="49869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388342-7203-441F-980C-B17118CB8EE8}" type="datetimeFigureOut">
              <a:rPr kumimoji="1" lang="ja-JP" altLang="en-US" smtClean="0"/>
              <a:pPr/>
              <a:t>2017/4/4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2"/>
          </p:nvPr>
        </p:nvSpPr>
        <p:spPr>
          <a:xfrm>
            <a:off x="0" y="9440647"/>
            <a:ext cx="2949787" cy="4986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3"/>
          </p:nvPr>
        </p:nvSpPr>
        <p:spPr>
          <a:xfrm>
            <a:off x="3855838" y="9440647"/>
            <a:ext cx="2949787" cy="4986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8A9147-D5E0-4F4C-8805-811E4C1C11DC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476253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787" cy="49869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latinLnBrk="0">
              <a:defRPr kumimoji="1" lang="ja-JP" sz="1200"/>
            </a:lvl1pPr>
          </a:lstStyle>
          <a:p>
            <a:endParaRPr kumimoji="1" lang="ja-JP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55838" y="0"/>
            <a:ext cx="2949787" cy="49869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latinLnBrk="0">
              <a:defRPr kumimoji="1" lang="ja-JP" sz="1200"/>
            </a:lvl1pPr>
          </a:lstStyle>
          <a:p>
            <a:fld id="{EC13577B-6902-467D-A26C-08A0DD5E4E03}" type="datetimeFigureOut">
              <a:rPr lang="ja-JP" altLang="en-US"/>
              <a:pPr/>
              <a:t>2017/4/4</a:t>
            </a:fld>
            <a:endParaRPr kumimoji="1" lang="ja-JP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981075" y="1243013"/>
            <a:ext cx="4845050" cy="33543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kumimoji="1" lang="ja-JP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0720" y="4783307"/>
            <a:ext cx="5445760" cy="3913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/>
              <a:t>マスター テキストのスタイルを編集するには、ここをクリック</a:t>
            </a:r>
          </a:p>
          <a:p>
            <a:pPr lvl="1"/>
            <a:r>
              <a:rPr kumimoji="1" lang="ja-JP"/>
              <a:t>第 2 レベル</a:t>
            </a:r>
          </a:p>
          <a:p>
            <a:pPr lvl="2"/>
            <a:r>
              <a:rPr kumimoji="1" lang="ja-JP"/>
              <a:t>第 3 レベル</a:t>
            </a:r>
          </a:p>
          <a:p>
            <a:pPr lvl="3"/>
            <a:r>
              <a:rPr kumimoji="1" lang="ja-JP"/>
              <a:t>第 4 レベル</a:t>
            </a:r>
          </a:p>
          <a:p>
            <a:pPr lvl="4"/>
            <a:r>
              <a:rPr kumimoji="1" lang="ja-JP"/>
              <a:t>第 5 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9440647"/>
            <a:ext cx="2949787" cy="4986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latinLnBrk="0">
              <a:defRPr kumimoji="1" lang="ja-JP" sz="1200"/>
            </a:lvl1pPr>
          </a:lstStyle>
          <a:p>
            <a:endParaRPr kumimoji="1" lang="ja-JP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55838" y="9440647"/>
            <a:ext cx="2949787" cy="4986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latinLnBrk="0">
              <a:defRPr kumimoji="1" lang="ja-JP" sz="1200"/>
            </a:lvl1pPr>
          </a:lstStyle>
          <a:p>
            <a:fld id="{DF61EA0F-A667-4B49-8422-0062BC55E249}" type="slidenum">
              <a:rPr/>
              <a:pPr/>
              <a:t>‹#›</a:t>
            </a:fld>
            <a:endParaRPr kumimoji="1" lang="ja-JP"/>
          </a:p>
        </p:txBody>
      </p:sp>
    </p:spTree>
    <p:extLst>
      <p:ext uri="{BB962C8B-B14F-4D97-AF65-F5344CB8AC3E}">
        <p14:creationId xmlns:p14="http://schemas.microsoft.com/office/powerpoint/2010/main" val="3381910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lang="ja-JP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lang="ja-JP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lang="ja-JP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lang="ja-JP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lang="ja-JP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lang="ja-JP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lang="ja-JP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lang="ja-JP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lang="ja-JP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981075" y="1243013"/>
            <a:ext cx="4845050" cy="3354387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kumimoji="1" lang="en-US" altLang="ja-JP" smtClean="0"/>
              <a:pPr/>
              <a:t>0</a:t>
            </a:fld>
            <a:endParaRPr kumimoji="1" lang="ja-JP"/>
          </a:p>
        </p:txBody>
      </p:sp>
    </p:spTree>
    <p:extLst>
      <p:ext uri="{BB962C8B-B14F-4D97-AF65-F5344CB8AC3E}">
        <p14:creationId xmlns:p14="http://schemas.microsoft.com/office/powerpoint/2010/main" val="10117698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981075" y="1243013"/>
            <a:ext cx="4845050" cy="3354387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kumimoji="1" lang="en-US" altLang="ja-JP" smtClean="0"/>
              <a:pPr/>
              <a:t>24</a:t>
            </a:fld>
            <a:endParaRPr kumimoji="1" lang="ja-JP"/>
          </a:p>
        </p:txBody>
      </p:sp>
    </p:spTree>
    <p:extLst>
      <p:ext uri="{BB962C8B-B14F-4D97-AF65-F5344CB8AC3E}">
        <p14:creationId xmlns:p14="http://schemas.microsoft.com/office/powerpoint/2010/main" val="10117698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長方形 6"/>
          <p:cNvSpPr/>
          <p:nvPr/>
        </p:nvSpPr>
        <p:spPr>
          <a:xfrm>
            <a:off x="0" y="0"/>
            <a:ext cx="9906000" cy="4866468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sz="1800"/>
          </a:p>
        </p:txBody>
      </p:sp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681038" y="2061006"/>
            <a:ext cx="8543925" cy="2387600"/>
          </a:xfrm>
        </p:spPr>
        <p:txBody>
          <a:bodyPr anchor="b">
            <a:normAutofit/>
          </a:bodyPr>
          <a:lstStyle>
            <a:lvl1pPr algn="l" latinLnBrk="0">
              <a:defRPr kumimoji="1" lang="ja-JP" sz="5400">
                <a:solidFill>
                  <a:schemeClr val="bg1"/>
                </a:solidFill>
              </a:defRPr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681041" y="5110612"/>
            <a:ext cx="5448299" cy="1137793"/>
          </a:xfrm>
        </p:spPr>
        <p:txBody>
          <a:bodyPr>
            <a:normAutofit/>
          </a:bodyPr>
          <a:lstStyle>
            <a:lvl1pPr marL="0" indent="0" algn="l" latinLnBrk="0">
              <a:lnSpc>
                <a:spcPct val="150000"/>
              </a:lnSpc>
              <a:spcBef>
                <a:spcPts val="600"/>
              </a:spcBef>
              <a:buNone/>
              <a:defRPr kumimoji="1" lang="ja-JP" sz="2800">
                <a:solidFill>
                  <a:srgbClr val="0070C0"/>
                </a:solidFill>
                <a:latin typeface="+mj-lt"/>
              </a:defRPr>
            </a:lvl1pPr>
            <a:lvl2pPr marL="457200" indent="0" algn="ctr" latinLnBrk="0">
              <a:buNone/>
              <a:defRPr kumimoji="1" lang="ja-JP" sz="2000"/>
            </a:lvl2pPr>
            <a:lvl3pPr marL="914400" indent="0" algn="ctr" latinLnBrk="0">
              <a:buNone/>
              <a:defRPr kumimoji="1" lang="ja-JP" sz="1800"/>
            </a:lvl3pPr>
            <a:lvl4pPr marL="1371600" indent="0" algn="ctr" latinLnBrk="0">
              <a:buNone/>
              <a:defRPr kumimoji="1" lang="ja-JP" sz="1600"/>
            </a:lvl4pPr>
            <a:lvl5pPr marL="1828800" indent="0" algn="ctr" latinLnBrk="0">
              <a:buNone/>
              <a:defRPr kumimoji="1" lang="ja-JP" sz="1600"/>
            </a:lvl5pPr>
            <a:lvl6pPr marL="2286000" indent="0" algn="ctr" latinLnBrk="0">
              <a:buNone/>
              <a:defRPr kumimoji="1" lang="ja-JP" sz="1600"/>
            </a:lvl6pPr>
            <a:lvl7pPr marL="2743200" indent="0" algn="ctr" latinLnBrk="0">
              <a:buNone/>
              <a:defRPr kumimoji="1" lang="ja-JP" sz="1600"/>
            </a:lvl7pPr>
            <a:lvl8pPr marL="3200400" indent="0" algn="ctr" latinLnBrk="0">
              <a:buNone/>
              <a:defRPr kumimoji="1" lang="ja-JP" sz="1600"/>
            </a:lvl8pPr>
            <a:lvl9pPr marL="3657600" indent="0" algn="ctr" latinLnBrk="0">
              <a:buNone/>
              <a:defRPr kumimoji="1" lang="ja-JP" sz="1600"/>
            </a:lvl9pPr>
          </a:lstStyle>
          <a:p>
            <a:r>
              <a:rPr kumimoji="1" lang="ja-JP" altLang="en-US" dirty="0" smtClean="0"/>
              <a:t>マスター サブタイトルの書式設定</a:t>
            </a:r>
            <a:endParaRPr kumimoji="1" lang="ja-JP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9EB29E-F17F-46C8-BB03-2D1DCF3897E0}" type="datetime1">
              <a:rPr lang="ja-JP" altLang="en-US" smtClean="0"/>
              <a:pPr/>
              <a:t>2017/4/4</a:t>
            </a:fld>
            <a:endParaRPr kumimoji="1" lang="ja-JP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/>
              <a:pPr/>
              <a:t>‹#›</a:t>
            </a:fld>
            <a:endParaRPr kumimoji="1" lang="ja-JP"/>
          </a:p>
        </p:txBody>
      </p:sp>
      <p:sp>
        <p:nvSpPr>
          <p:cNvPr id="8" name="長方形 7"/>
          <p:cNvSpPr/>
          <p:nvPr userDrawn="1"/>
        </p:nvSpPr>
        <p:spPr>
          <a:xfrm>
            <a:off x="0" y="0"/>
            <a:ext cx="9906000" cy="486646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sz="1800"/>
          </a:p>
        </p:txBody>
      </p:sp>
    </p:spTree>
    <p:extLst>
      <p:ext uri="{BB962C8B-B14F-4D97-AF65-F5344CB8AC3E}">
        <p14:creationId xmlns:p14="http://schemas.microsoft.com/office/powerpoint/2010/main" val="17185494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長方形 6"/>
          <p:cNvSpPr/>
          <p:nvPr/>
        </p:nvSpPr>
        <p:spPr>
          <a:xfrm>
            <a:off x="0" y="0"/>
            <a:ext cx="9906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sz="1800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95301" y="1"/>
            <a:ext cx="8729663" cy="1228436"/>
          </a:xfrm>
        </p:spPr>
        <p:txBody>
          <a:bodyPr anchor="b">
            <a:normAutofit/>
          </a:bodyPr>
          <a:lstStyle>
            <a:lvl1pPr latinLnBrk="0">
              <a:defRPr kumimoji="1" lang="ja-JP" sz="3600">
                <a:solidFill>
                  <a:schemeClr val="bg1"/>
                </a:solidFill>
              </a:defRPr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A7C591-200C-4832-890A-E31464DAFEDD}" type="datetime1">
              <a:rPr lang="ja-JP" altLang="en-US" smtClean="0"/>
              <a:pPr/>
              <a:t>2017/4/4</a:t>
            </a:fld>
            <a:endParaRPr kumimoji="1" lang="ja-JP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/>
              <a:pPr/>
              <a:t>‹#›</a:t>
            </a:fld>
            <a:endParaRPr kumimoji="1" lang="ja-JP"/>
          </a:p>
        </p:txBody>
      </p:sp>
      <p:sp>
        <p:nvSpPr>
          <p:cNvPr id="8" name="長方形 7"/>
          <p:cNvSpPr/>
          <p:nvPr userDrawn="1"/>
        </p:nvSpPr>
        <p:spPr>
          <a:xfrm>
            <a:off x="0" y="0"/>
            <a:ext cx="9906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sz="1800"/>
          </a:p>
        </p:txBody>
      </p:sp>
    </p:spTree>
    <p:extLst>
      <p:ext uri="{BB962C8B-B14F-4D97-AF65-F5344CB8AC3E}">
        <p14:creationId xmlns:p14="http://schemas.microsoft.com/office/powerpoint/2010/main" val="5969213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長方形 6"/>
          <p:cNvSpPr/>
          <p:nvPr/>
        </p:nvSpPr>
        <p:spPr>
          <a:xfrm>
            <a:off x="8202469" y="0"/>
            <a:ext cx="1703532" cy="6858000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sz="1800"/>
          </a:p>
        </p:txBody>
      </p:sp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300028" y="365125"/>
            <a:ext cx="1478396" cy="5811838"/>
          </a:xfrm>
        </p:spPr>
        <p:txBody>
          <a:bodyPr vert="eaVert" anchor="b">
            <a:normAutofit/>
          </a:bodyPr>
          <a:lstStyle>
            <a:lvl1pPr latinLnBrk="0">
              <a:defRPr kumimoji="1" lang="ja-JP" sz="3600">
                <a:solidFill>
                  <a:schemeClr val="bg1"/>
                </a:solidFill>
              </a:defRPr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3F7D0-865D-4887-9359-B5C1D87EF0D4}" type="datetime1">
              <a:rPr lang="ja-JP" altLang="en-US" smtClean="0"/>
              <a:pPr/>
              <a:t>2017/4/4</a:t>
            </a:fld>
            <a:endParaRPr kumimoji="1" lang="ja-JP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/>
              <a:pPr/>
              <a:t>‹#›</a:t>
            </a:fld>
            <a:endParaRPr kumimoji="1" lang="ja-JP"/>
          </a:p>
        </p:txBody>
      </p:sp>
      <p:sp>
        <p:nvSpPr>
          <p:cNvPr id="8" name="長方形 7"/>
          <p:cNvSpPr/>
          <p:nvPr userDrawn="1"/>
        </p:nvSpPr>
        <p:spPr>
          <a:xfrm>
            <a:off x="8202469" y="0"/>
            <a:ext cx="1703532" cy="6858000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sz="1800"/>
          </a:p>
        </p:txBody>
      </p:sp>
    </p:spTree>
    <p:extLst>
      <p:ext uri="{BB962C8B-B14F-4D97-AF65-F5344CB8AC3E}">
        <p14:creationId xmlns:p14="http://schemas.microsoft.com/office/powerpoint/2010/main" val="13022666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長方形 6"/>
          <p:cNvSpPr/>
          <p:nvPr/>
        </p:nvSpPr>
        <p:spPr>
          <a:xfrm>
            <a:off x="0" y="0"/>
            <a:ext cx="9906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sz="1800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91104" y="0"/>
            <a:ext cx="8733861" cy="1208868"/>
          </a:xfrm>
        </p:spPr>
        <p:txBody>
          <a:bodyPr anchor="b">
            <a:normAutofit/>
          </a:bodyPr>
          <a:lstStyle>
            <a:lvl1pPr latinLnBrk="0">
              <a:defRPr kumimoji="1" lang="ja-JP" sz="3600">
                <a:solidFill>
                  <a:schemeClr val="bg1"/>
                </a:solidFill>
              </a:defRPr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81040" y="1825625"/>
            <a:ext cx="3386299" cy="4351338"/>
          </a:xfrm>
        </p:spPr>
        <p:txBody>
          <a:bodyPr>
            <a:normAutofit/>
          </a:bodyPr>
          <a:lstStyle>
            <a:lvl1pPr marL="0" indent="0" latinLnBrk="0">
              <a:lnSpc>
                <a:spcPct val="150000"/>
              </a:lnSpc>
              <a:spcAft>
                <a:spcPts val="1200"/>
              </a:spcAft>
              <a:buNone/>
              <a:defRPr kumimoji="1" lang="ja-JP" sz="1600">
                <a:solidFill>
                  <a:schemeClr val="bg1">
                    <a:lumMod val="50000"/>
                  </a:schemeClr>
                </a:solidFill>
              </a:defRPr>
            </a:lvl1pPr>
            <a:lvl2pPr latinLnBrk="0">
              <a:lnSpc>
                <a:spcPct val="150000"/>
              </a:lnSpc>
              <a:spcAft>
                <a:spcPts val="1200"/>
              </a:spcAft>
              <a:defRPr kumimoji="1" lang="ja-JP" sz="1400">
                <a:solidFill>
                  <a:schemeClr val="bg1">
                    <a:lumMod val="50000"/>
                  </a:schemeClr>
                </a:solidFill>
              </a:defRPr>
            </a:lvl2pPr>
            <a:lvl3pPr latinLnBrk="0">
              <a:lnSpc>
                <a:spcPct val="150000"/>
              </a:lnSpc>
              <a:spcAft>
                <a:spcPts val="1200"/>
              </a:spcAft>
              <a:defRPr kumimoji="1" lang="ja-JP" sz="1200">
                <a:solidFill>
                  <a:schemeClr val="bg1">
                    <a:lumMod val="50000"/>
                  </a:schemeClr>
                </a:solidFill>
              </a:defRPr>
            </a:lvl3pPr>
            <a:lvl4pPr latinLnBrk="0">
              <a:lnSpc>
                <a:spcPct val="150000"/>
              </a:lnSpc>
              <a:spcAft>
                <a:spcPts val="1200"/>
              </a:spcAft>
              <a:defRPr kumimoji="1" lang="ja-JP" sz="1100">
                <a:solidFill>
                  <a:schemeClr val="bg1">
                    <a:lumMod val="50000"/>
                  </a:schemeClr>
                </a:solidFill>
              </a:defRPr>
            </a:lvl4pPr>
            <a:lvl5pPr latinLnBrk="0">
              <a:lnSpc>
                <a:spcPct val="150000"/>
              </a:lnSpc>
              <a:spcAft>
                <a:spcPts val="1200"/>
              </a:spcAft>
              <a:defRPr kumimoji="1" lang="ja-JP" sz="11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D4117-DD86-4204-A26A-BE1C243A7805}" type="datetime1">
              <a:rPr lang="ja-JP" altLang="en-US" smtClean="0"/>
              <a:pPr/>
              <a:t>2017/4/4</a:t>
            </a:fld>
            <a:endParaRPr kumimoji="1" lang="ja-JP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/>
              <a:pPr/>
              <a:t>‹#›</a:t>
            </a:fld>
            <a:endParaRPr kumimoji="1" lang="ja-JP"/>
          </a:p>
        </p:txBody>
      </p:sp>
      <p:sp>
        <p:nvSpPr>
          <p:cNvPr id="8" name="長方形 7"/>
          <p:cNvSpPr/>
          <p:nvPr userDrawn="1"/>
        </p:nvSpPr>
        <p:spPr>
          <a:xfrm>
            <a:off x="0" y="0"/>
            <a:ext cx="9906000" cy="133285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sz="1800"/>
          </a:p>
        </p:txBody>
      </p:sp>
    </p:spTree>
    <p:extLst>
      <p:ext uri="{BB962C8B-B14F-4D97-AF65-F5344CB8AC3E}">
        <p14:creationId xmlns:p14="http://schemas.microsoft.com/office/powerpoint/2010/main" val="21858365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長方形 6"/>
          <p:cNvSpPr/>
          <p:nvPr/>
        </p:nvSpPr>
        <p:spPr>
          <a:xfrm>
            <a:off x="4596217" y="1709738"/>
            <a:ext cx="5309784" cy="357518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sz="1800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81040" y="2402239"/>
            <a:ext cx="3663331" cy="2187227"/>
          </a:xfrm>
        </p:spPr>
        <p:txBody>
          <a:bodyPr anchor="ctr">
            <a:noAutofit/>
          </a:bodyPr>
          <a:lstStyle>
            <a:lvl1pPr algn="l" latinLnBrk="0">
              <a:defRPr kumimoji="1" lang="ja-JP" sz="4800">
                <a:solidFill>
                  <a:srgbClr val="D24726"/>
                </a:solidFill>
              </a:defRPr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5137689" y="2402237"/>
            <a:ext cx="4281407" cy="2187226"/>
          </a:xfrm>
        </p:spPr>
        <p:txBody>
          <a:bodyPr anchor="ctr">
            <a:normAutofit/>
          </a:bodyPr>
          <a:lstStyle>
            <a:lvl1pPr marL="0" indent="0" latinLnBrk="0">
              <a:lnSpc>
                <a:spcPct val="150000"/>
              </a:lnSpc>
              <a:buNone/>
              <a:defRPr kumimoji="1" lang="ja-JP" sz="2800">
                <a:solidFill>
                  <a:schemeClr val="bg1"/>
                </a:solidFill>
                <a:latin typeface="+mj-lt"/>
              </a:defRPr>
            </a:lvl1pPr>
            <a:lvl2pPr marL="457200" indent="0" latinLnBrk="0">
              <a:buNone/>
              <a:defRPr kumimoji="1" lang="ja-JP" sz="2000"/>
            </a:lvl2pPr>
            <a:lvl3pPr marL="914400" indent="0" latinLnBrk="0">
              <a:buNone/>
              <a:defRPr kumimoji="1" lang="ja-JP" sz="1800"/>
            </a:lvl3pPr>
            <a:lvl4pPr marL="1371600" indent="0" latinLnBrk="0">
              <a:buNone/>
              <a:defRPr kumimoji="1" lang="ja-JP" sz="1600"/>
            </a:lvl4pPr>
            <a:lvl5pPr marL="1828800" indent="0" latinLnBrk="0">
              <a:buNone/>
              <a:defRPr kumimoji="1" lang="ja-JP" sz="1600"/>
            </a:lvl5pPr>
            <a:lvl6pPr marL="2286000" indent="0" latinLnBrk="0">
              <a:buNone/>
              <a:defRPr kumimoji="1" lang="ja-JP" sz="1600"/>
            </a:lvl6pPr>
            <a:lvl7pPr marL="2743200" indent="0" latinLnBrk="0">
              <a:buNone/>
              <a:defRPr kumimoji="1" lang="ja-JP" sz="1600"/>
            </a:lvl7pPr>
            <a:lvl8pPr marL="3200400" indent="0" latinLnBrk="0">
              <a:buNone/>
              <a:defRPr kumimoji="1" lang="ja-JP" sz="1600"/>
            </a:lvl8pPr>
            <a:lvl9pPr marL="3657600" indent="0" latinLnBrk="0">
              <a:buNone/>
              <a:defRPr kumimoji="1" lang="ja-JP" sz="16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C54B5-24AC-4018-95C4-4D2DD1F74C98}" type="datetime1">
              <a:rPr lang="ja-JP" altLang="en-US" smtClean="0"/>
              <a:pPr/>
              <a:t>2017/4/4</a:t>
            </a:fld>
            <a:endParaRPr kumimoji="1" lang="ja-JP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/>
              <a:pPr/>
              <a:t>‹#›</a:t>
            </a:fld>
            <a:endParaRPr kumimoji="1" lang="ja-JP"/>
          </a:p>
        </p:txBody>
      </p:sp>
      <p:sp>
        <p:nvSpPr>
          <p:cNvPr id="8" name="長方形 7"/>
          <p:cNvSpPr/>
          <p:nvPr userDrawn="1"/>
        </p:nvSpPr>
        <p:spPr>
          <a:xfrm>
            <a:off x="4596217" y="1709738"/>
            <a:ext cx="5309784" cy="357518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sz="1800"/>
          </a:p>
        </p:txBody>
      </p:sp>
    </p:spTree>
    <p:extLst>
      <p:ext uri="{BB962C8B-B14F-4D97-AF65-F5344CB8AC3E}">
        <p14:creationId xmlns:p14="http://schemas.microsoft.com/office/powerpoint/2010/main" val="13356555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長方形 7"/>
          <p:cNvSpPr/>
          <p:nvPr/>
        </p:nvSpPr>
        <p:spPr>
          <a:xfrm>
            <a:off x="0" y="0"/>
            <a:ext cx="9906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sz="1800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95301" y="1"/>
            <a:ext cx="8729663" cy="1228436"/>
          </a:xfrm>
        </p:spPr>
        <p:txBody>
          <a:bodyPr anchor="b">
            <a:normAutofit/>
          </a:bodyPr>
          <a:lstStyle>
            <a:lvl1pPr latinLnBrk="0">
              <a:defRPr kumimoji="1" lang="ja-JP" sz="3600">
                <a:solidFill>
                  <a:schemeClr val="bg1"/>
                </a:solidFill>
              </a:defRPr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 vert="horz" lIns="91440" tIns="45720" rIns="91440" bIns="45720" rtlCol="0">
            <a:normAutofit/>
          </a:bodyPr>
          <a:lstStyle>
            <a:lvl1pPr latinLnBrk="0">
              <a:defRPr kumimoji="1" lang="ja-JP" sz="1600">
                <a:solidFill>
                  <a:schemeClr val="bg1">
                    <a:lumMod val="50000"/>
                  </a:schemeClr>
                </a:solidFill>
              </a:defRPr>
            </a:lvl1pPr>
            <a:lvl2pPr latinLnBrk="0">
              <a:defRPr kumimoji="1" lang="ja-JP" sz="1400">
                <a:solidFill>
                  <a:schemeClr val="bg1">
                    <a:lumMod val="50000"/>
                  </a:schemeClr>
                </a:solidFill>
              </a:defRPr>
            </a:lvl2pPr>
            <a:lvl3pPr latinLnBrk="0">
              <a:defRPr kumimoji="1" lang="ja-JP" sz="1200">
                <a:solidFill>
                  <a:schemeClr val="bg1">
                    <a:lumMod val="50000"/>
                  </a:schemeClr>
                </a:solidFill>
              </a:defRPr>
            </a:lvl3pPr>
            <a:lvl4pPr latinLnBrk="0">
              <a:defRPr kumimoji="1" lang="ja-JP" sz="1100">
                <a:solidFill>
                  <a:schemeClr val="bg1">
                    <a:lumMod val="50000"/>
                  </a:schemeClr>
                </a:solidFill>
              </a:defRPr>
            </a:lvl4pPr>
            <a:lvl5pPr latinLnBrk="0">
              <a:defRPr kumimoji="1" lang="ja-JP" sz="11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marL="0" lvl="0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kumimoji="1" lang="ja-JP" altLang="en-US" smtClean="0"/>
              <a:t>マスター テキストの書式設定</a:t>
            </a:r>
          </a:p>
          <a:p>
            <a:pPr marL="0" lvl="1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marL="0" lvl="2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marL="0" lvl="3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marL="0" lvl="4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 vert="horz" lIns="91440" tIns="45720" rIns="91440" bIns="45720" rtlCol="0">
            <a:normAutofit/>
          </a:bodyPr>
          <a:lstStyle>
            <a:lvl1pPr latinLnBrk="0">
              <a:defRPr kumimoji="1" lang="ja-JP" sz="1600">
                <a:solidFill>
                  <a:schemeClr val="bg1">
                    <a:lumMod val="50000"/>
                  </a:schemeClr>
                </a:solidFill>
              </a:defRPr>
            </a:lvl1pPr>
            <a:lvl2pPr latinLnBrk="0">
              <a:defRPr kumimoji="1" lang="ja-JP" sz="1400">
                <a:solidFill>
                  <a:schemeClr val="bg1">
                    <a:lumMod val="50000"/>
                  </a:schemeClr>
                </a:solidFill>
              </a:defRPr>
            </a:lvl2pPr>
            <a:lvl3pPr latinLnBrk="0">
              <a:defRPr kumimoji="1" lang="ja-JP" sz="1200">
                <a:solidFill>
                  <a:schemeClr val="bg1">
                    <a:lumMod val="50000"/>
                  </a:schemeClr>
                </a:solidFill>
              </a:defRPr>
            </a:lvl3pPr>
            <a:lvl4pPr latinLnBrk="0">
              <a:defRPr kumimoji="1" lang="ja-JP" sz="1100">
                <a:solidFill>
                  <a:schemeClr val="bg1">
                    <a:lumMod val="50000"/>
                  </a:schemeClr>
                </a:solidFill>
              </a:defRPr>
            </a:lvl4pPr>
            <a:lvl5pPr latinLnBrk="0">
              <a:defRPr kumimoji="1" lang="ja-JP" sz="11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marL="0" lvl="0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kumimoji="1" lang="ja-JP" altLang="en-US" smtClean="0"/>
              <a:t>マスター テキストの書式設定</a:t>
            </a:r>
          </a:p>
          <a:p>
            <a:pPr marL="0" lvl="1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marL="0" lvl="2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marL="0" lvl="3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marL="0" lvl="4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78A71-A7F3-4666-8086-9AE469D48ECB}" type="datetime1">
              <a:rPr lang="ja-JP" altLang="en-US" smtClean="0"/>
              <a:pPr/>
              <a:t>2017/4/4</a:t>
            </a:fld>
            <a:endParaRPr kumimoji="1" lang="ja-JP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/>
              <a:pPr/>
              <a:t>‹#›</a:t>
            </a:fld>
            <a:endParaRPr kumimoji="1" lang="ja-JP"/>
          </a:p>
        </p:txBody>
      </p:sp>
      <p:sp>
        <p:nvSpPr>
          <p:cNvPr id="9" name="長方形 8"/>
          <p:cNvSpPr/>
          <p:nvPr userDrawn="1"/>
        </p:nvSpPr>
        <p:spPr>
          <a:xfrm>
            <a:off x="0" y="0"/>
            <a:ext cx="9906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sz="1800"/>
          </a:p>
        </p:txBody>
      </p:sp>
    </p:spTree>
    <p:extLst>
      <p:ext uri="{BB962C8B-B14F-4D97-AF65-F5344CB8AC3E}">
        <p14:creationId xmlns:p14="http://schemas.microsoft.com/office/powerpoint/2010/main" val="33282238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長方形 9"/>
          <p:cNvSpPr/>
          <p:nvPr/>
        </p:nvSpPr>
        <p:spPr>
          <a:xfrm>
            <a:off x="0" y="0"/>
            <a:ext cx="9906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sz="1800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95300" y="0"/>
            <a:ext cx="8724504" cy="1228436"/>
          </a:xfrm>
        </p:spPr>
        <p:txBody>
          <a:bodyPr anchor="b">
            <a:normAutofit/>
          </a:bodyPr>
          <a:lstStyle>
            <a:lvl1pPr latinLnBrk="0">
              <a:defRPr kumimoji="1" lang="ja-JP" sz="3600">
                <a:solidFill>
                  <a:schemeClr val="bg1"/>
                </a:solidFill>
              </a:defRPr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75880" y="1489075"/>
            <a:ext cx="4189413" cy="641350"/>
          </a:xfrm>
        </p:spPr>
        <p:txBody>
          <a:bodyPr anchor="b"/>
          <a:lstStyle>
            <a:lvl1pPr marL="0" indent="0" latinLnBrk="0">
              <a:buNone/>
              <a:defRPr kumimoji="1" lang="ja-JP" sz="2400" b="1"/>
            </a:lvl1pPr>
            <a:lvl2pPr marL="457200" indent="0" latinLnBrk="0">
              <a:buNone/>
              <a:defRPr kumimoji="1" lang="ja-JP" sz="2000" b="1"/>
            </a:lvl2pPr>
            <a:lvl3pPr marL="914400" indent="0" latinLnBrk="0">
              <a:buNone/>
              <a:defRPr kumimoji="1" lang="ja-JP" sz="1800" b="1"/>
            </a:lvl3pPr>
            <a:lvl4pPr marL="1371600" indent="0" latinLnBrk="0">
              <a:buNone/>
              <a:defRPr kumimoji="1" lang="ja-JP" sz="1600" b="1"/>
            </a:lvl4pPr>
            <a:lvl5pPr marL="1828800" indent="0" latinLnBrk="0">
              <a:buNone/>
              <a:defRPr kumimoji="1" lang="ja-JP" sz="1600" b="1"/>
            </a:lvl5pPr>
            <a:lvl6pPr marL="2286000" indent="0" latinLnBrk="0">
              <a:buNone/>
              <a:defRPr kumimoji="1" lang="ja-JP" sz="1600" b="1"/>
            </a:lvl6pPr>
            <a:lvl7pPr marL="2743200" indent="0" latinLnBrk="0">
              <a:buNone/>
              <a:defRPr kumimoji="1" lang="ja-JP" sz="1600" b="1"/>
            </a:lvl7pPr>
            <a:lvl8pPr marL="3200400" indent="0" latinLnBrk="0">
              <a:buNone/>
              <a:defRPr kumimoji="1" lang="ja-JP" sz="1600" b="1"/>
            </a:lvl8pPr>
            <a:lvl9pPr marL="3657600" indent="0" latinLnBrk="0">
              <a:buNone/>
              <a:defRPr kumimoji="1" lang="ja-JP"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75880" y="2193929"/>
            <a:ext cx="4189413" cy="3978275"/>
          </a:xfrm>
        </p:spPr>
        <p:txBody>
          <a:bodyPr vert="horz" lIns="91440" tIns="45720" rIns="91440" bIns="45720" rtlCol="0">
            <a:normAutofit/>
          </a:bodyPr>
          <a:lstStyle>
            <a:lvl1pPr latinLnBrk="0">
              <a:defRPr kumimoji="1" lang="ja-JP" sz="1600">
                <a:solidFill>
                  <a:schemeClr val="bg1">
                    <a:lumMod val="50000"/>
                  </a:schemeClr>
                </a:solidFill>
              </a:defRPr>
            </a:lvl1pPr>
            <a:lvl2pPr latinLnBrk="0">
              <a:defRPr kumimoji="1" lang="ja-JP" sz="1400">
                <a:solidFill>
                  <a:schemeClr val="bg1">
                    <a:lumMod val="50000"/>
                  </a:schemeClr>
                </a:solidFill>
              </a:defRPr>
            </a:lvl2pPr>
            <a:lvl3pPr latinLnBrk="0">
              <a:defRPr kumimoji="1" lang="ja-JP" sz="1200">
                <a:solidFill>
                  <a:schemeClr val="bg1">
                    <a:lumMod val="50000"/>
                  </a:schemeClr>
                </a:solidFill>
              </a:defRPr>
            </a:lvl3pPr>
            <a:lvl4pPr latinLnBrk="0">
              <a:defRPr kumimoji="1" lang="ja-JP" sz="1100">
                <a:solidFill>
                  <a:schemeClr val="bg1">
                    <a:lumMod val="50000"/>
                  </a:schemeClr>
                </a:solidFill>
              </a:defRPr>
            </a:lvl4pPr>
            <a:lvl5pPr latinLnBrk="0">
              <a:defRPr kumimoji="1" lang="ja-JP" sz="11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marL="0" lvl="0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kumimoji="1" lang="ja-JP" altLang="en-US" smtClean="0"/>
              <a:t>マスター テキストの書式設定</a:t>
            </a:r>
          </a:p>
          <a:p>
            <a:pPr marL="0" lvl="1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marL="0" lvl="2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marL="0" lvl="3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marL="0" lvl="4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5029102" y="1489075"/>
            <a:ext cx="4190702" cy="641350"/>
          </a:xfrm>
        </p:spPr>
        <p:txBody>
          <a:bodyPr anchor="b"/>
          <a:lstStyle>
            <a:lvl1pPr marL="0" indent="0" latinLnBrk="0">
              <a:buNone/>
              <a:defRPr kumimoji="1" lang="ja-JP" sz="2400" b="1"/>
            </a:lvl1pPr>
            <a:lvl2pPr marL="457200" indent="0" latinLnBrk="0">
              <a:buNone/>
              <a:defRPr kumimoji="1" lang="ja-JP" sz="2000" b="1"/>
            </a:lvl2pPr>
            <a:lvl3pPr marL="914400" indent="0" latinLnBrk="0">
              <a:buNone/>
              <a:defRPr kumimoji="1" lang="ja-JP" sz="1800" b="1"/>
            </a:lvl3pPr>
            <a:lvl4pPr marL="1371600" indent="0" latinLnBrk="0">
              <a:buNone/>
              <a:defRPr kumimoji="1" lang="ja-JP" sz="1600" b="1"/>
            </a:lvl4pPr>
            <a:lvl5pPr marL="1828800" indent="0" latinLnBrk="0">
              <a:buNone/>
              <a:defRPr kumimoji="1" lang="ja-JP" sz="1600" b="1"/>
            </a:lvl5pPr>
            <a:lvl6pPr marL="2286000" indent="0" latinLnBrk="0">
              <a:buNone/>
              <a:defRPr kumimoji="1" lang="ja-JP" sz="1600" b="1"/>
            </a:lvl6pPr>
            <a:lvl7pPr marL="2743200" indent="0" latinLnBrk="0">
              <a:buNone/>
              <a:defRPr kumimoji="1" lang="ja-JP" sz="1600" b="1"/>
            </a:lvl7pPr>
            <a:lvl8pPr marL="3200400" indent="0" latinLnBrk="0">
              <a:buNone/>
              <a:defRPr kumimoji="1" lang="ja-JP" sz="1600" b="1"/>
            </a:lvl8pPr>
            <a:lvl9pPr marL="3657600" indent="0" latinLnBrk="0">
              <a:buNone/>
              <a:defRPr kumimoji="1" lang="ja-JP"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5029102" y="2193929"/>
            <a:ext cx="4190702" cy="3978275"/>
          </a:xfrm>
        </p:spPr>
        <p:txBody>
          <a:bodyPr vert="horz" lIns="91440" tIns="45720" rIns="91440" bIns="45720" rtlCol="0">
            <a:normAutofit/>
          </a:bodyPr>
          <a:lstStyle>
            <a:lvl1pPr latinLnBrk="0">
              <a:defRPr kumimoji="1" lang="ja-JP" sz="1600">
                <a:solidFill>
                  <a:schemeClr val="bg1">
                    <a:lumMod val="50000"/>
                  </a:schemeClr>
                </a:solidFill>
              </a:defRPr>
            </a:lvl1pPr>
            <a:lvl2pPr latinLnBrk="0">
              <a:defRPr kumimoji="1" lang="ja-JP" sz="1400">
                <a:solidFill>
                  <a:schemeClr val="bg1">
                    <a:lumMod val="50000"/>
                  </a:schemeClr>
                </a:solidFill>
              </a:defRPr>
            </a:lvl2pPr>
            <a:lvl3pPr latinLnBrk="0">
              <a:defRPr kumimoji="1" lang="ja-JP" sz="1200">
                <a:solidFill>
                  <a:schemeClr val="bg1">
                    <a:lumMod val="50000"/>
                  </a:schemeClr>
                </a:solidFill>
              </a:defRPr>
            </a:lvl3pPr>
            <a:lvl4pPr latinLnBrk="0">
              <a:defRPr kumimoji="1" lang="ja-JP" sz="1100">
                <a:solidFill>
                  <a:schemeClr val="bg1">
                    <a:lumMod val="50000"/>
                  </a:schemeClr>
                </a:solidFill>
              </a:defRPr>
            </a:lvl4pPr>
            <a:lvl5pPr latinLnBrk="0">
              <a:defRPr kumimoji="1" lang="ja-JP" sz="11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marL="0" lvl="0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kumimoji="1" lang="ja-JP" altLang="en-US" smtClean="0"/>
              <a:t>マスター テキストの書式設定</a:t>
            </a:r>
          </a:p>
          <a:p>
            <a:pPr marL="0" lvl="1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marL="0" lvl="2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marL="0" lvl="3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marL="0" lvl="4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4746C4-6B88-4D8A-98F5-1ADADD683496}" type="datetime1">
              <a:rPr lang="ja-JP" altLang="en-US" smtClean="0"/>
              <a:pPr/>
              <a:t>2017/4/4</a:t>
            </a:fld>
            <a:endParaRPr kumimoji="1" lang="ja-JP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/>
              <a:pPr/>
              <a:t>‹#›</a:t>
            </a:fld>
            <a:endParaRPr kumimoji="1" lang="ja-JP"/>
          </a:p>
        </p:txBody>
      </p:sp>
      <p:sp>
        <p:nvSpPr>
          <p:cNvPr id="11" name="長方形 10"/>
          <p:cNvSpPr/>
          <p:nvPr userDrawn="1"/>
        </p:nvSpPr>
        <p:spPr>
          <a:xfrm>
            <a:off x="0" y="0"/>
            <a:ext cx="9906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sz="1800"/>
          </a:p>
        </p:txBody>
      </p:sp>
    </p:spTree>
    <p:extLst>
      <p:ext uri="{BB962C8B-B14F-4D97-AF65-F5344CB8AC3E}">
        <p14:creationId xmlns:p14="http://schemas.microsoft.com/office/powerpoint/2010/main" val="36060298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長方形 5"/>
          <p:cNvSpPr/>
          <p:nvPr/>
        </p:nvSpPr>
        <p:spPr>
          <a:xfrm>
            <a:off x="0" y="0"/>
            <a:ext cx="9906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sz="1800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95301" y="1"/>
            <a:ext cx="8729663" cy="1228436"/>
          </a:xfrm>
        </p:spPr>
        <p:txBody>
          <a:bodyPr anchor="b">
            <a:normAutofit/>
          </a:bodyPr>
          <a:lstStyle>
            <a:lvl1pPr latinLnBrk="0">
              <a:defRPr kumimoji="1" lang="ja-JP" sz="3600">
                <a:solidFill>
                  <a:schemeClr val="bg1"/>
                </a:solidFill>
              </a:defRPr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5D8817-19D0-423D-B53A-98366E9FDC30}" type="datetime1">
              <a:rPr lang="ja-JP" altLang="en-US" smtClean="0"/>
              <a:pPr/>
              <a:t>2017/4/4</a:t>
            </a:fld>
            <a:endParaRPr kumimoji="1" lang="ja-JP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/>
              <a:pPr/>
              <a:t>‹#›</a:t>
            </a:fld>
            <a:endParaRPr kumimoji="1" lang="ja-JP"/>
          </a:p>
        </p:txBody>
      </p:sp>
      <p:sp>
        <p:nvSpPr>
          <p:cNvPr id="7" name="長方形 6"/>
          <p:cNvSpPr/>
          <p:nvPr userDrawn="1"/>
        </p:nvSpPr>
        <p:spPr>
          <a:xfrm>
            <a:off x="0" y="0"/>
            <a:ext cx="9906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sz="1800"/>
          </a:p>
        </p:txBody>
      </p:sp>
    </p:spTree>
    <p:extLst>
      <p:ext uri="{BB962C8B-B14F-4D97-AF65-F5344CB8AC3E}">
        <p14:creationId xmlns:p14="http://schemas.microsoft.com/office/powerpoint/2010/main" val="1008144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26DAB-9DDF-4AB2-A40C-ECDB943448B9}" type="datetime1">
              <a:rPr lang="ja-JP" altLang="en-US" smtClean="0"/>
              <a:pPr/>
              <a:t>2017/4/4</a:t>
            </a:fld>
            <a:endParaRPr kumimoji="1" lang="ja-JP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/>
              <a:pPr/>
              <a:t>‹#›</a:t>
            </a:fld>
            <a:endParaRPr kumimoji="1" lang="ja-JP"/>
          </a:p>
        </p:txBody>
      </p:sp>
    </p:spTree>
    <p:extLst>
      <p:ext uri="{BB962C8B-B14F-4D97-AF65-F5344CB8AC3E}">
        <p14:creationId xmlns:p14="http://schemas.microsoft.com/office/powerpoint/2010/main" val="40374320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82329" y="457200"/>
            <a:ext cx="3194943" cy="1600200"/>
          </a:xfrm>
        </p:spPr>
        <p:txBody>
          <a:bodyPr anchor="b"/>
          <a:lstStyle>
            <a:lvl1pPr latinLnBrk="0">
              <a:defRPr kumimoji="1" lang="ja-JP"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211341" y="987430"/>
            <a:ext cx="5014913" cy="4873625"/>
          </a:xfrm>
        </p:spPr>
        <p:txBody>
          <a:bodyPr vert="horz" lIns="91440" tIns="45720" rIns="91440" bIns="45720" rtlCol="0">
            <a:normAutofit/>
          </a:bodyPr>
          <a:lstStyle>
            <a:lvl1pPr latinLnBrk="0">
              <a:defRPr kumimoji="1" lang="ja-JP" sz="1600">
                <a:solidFill>
                  <a:schemeClr val="bg1">
                    <a:lumMod val="50000"/>
                  </a:schemeClr>
                </a:solidFill>
              </a:defRPr>
            </a:lvl1pPr>
            <a:lvl2pPr latinLnBrk="0">
              <a:defRPr kumimoji="1" lang="ja-JP" sz="1400">
                <a:solidFill>
                  <a:schemeClr val="bg1">
                    <a:lumMod val="50000"/>
                  </a:schemeClr>
                </a:solidFill>
              </a:defRPr>
            </a:lvl2pPr>
            <a:lvl3pPr latinLnBrk="0">
              <a:defRPr kumimoji="1" lang="ja-JP" sz="1200">
                <a:solidFill>
                  <a:schemeClr val="bg1">
                    <a:lumMod val="50000"/>
                  </a:schemeClr>
                </a:solidFill>
              </a:defRPr>
            </a:lvl3pPr>
            <a:lvl4pPr latinLnBrk="0">
              <a:defRPr kumimoji="1" lang="ja-JP" sz="1100">
                <a:solidFill>
                  <a:schemeClr val="bg1">
                    <a:lumMod val="50000"/>
                  </a:schemeClr>
                </a:solidFill>
              </a:defRPr>
            </a:lvl4pPr>
            <a:lvl5pPr latinLnBrk="0">
              <a:defRPr kumimoji="1" lang="ja-JP" sz="11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marL="0" lvl="0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kumimoji="1" lang="ja-JP" altLang="en-US" smtClean="0"/>
              <a:t>マスター テキストの書式設定</a:t>
            </a:r>
          </a:p>
          <a:p>
            <a:pPr marL="0" lvl="1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marL="0" lvl="2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marL="0" lvl="3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marL="0" lvl="4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682329" y="2101850"/>
            <a:ext cx="3194943" cy="3759200"/>
          </a:xfrm>
        </p:spPr>
        <p:txBody>
          <a:bodyPr/>
          <a:lstStyle>
            <a:lvl1pPr marL="0" indent="0" latinLnBrk="0">
              <a:buNone/>
              <a:defRPr kumimoji="1" lang="ja-JP" sz="1600"/>
            </a:lvl1pPr>
            <a:lvl2pPr marL="457200" indent="0" latinLnBrk="0">
              <a:buNone/>
              <a:defRPr kumimoji="1" lang="ja-JP" sz="1400"/>
            </a:lvl2pPr>
            <a:lvl3pPr marL="914400" indent="0" latinLnBrk="0">
              <a:buNone/>
              <a:defRPr kumimoji="1" lang="ja-JP" sz="1200"/>
            </a:lvl3pPr>
            <a:lvl4pPr marL="1371600" indent="0" latinLnBrk="0">
              <a:buNone/>
              <a:defRPr kumimoji="1" lang="ja-JP" sz="1000"/>
            </a:lvl4pPr>
            <a:lvl5pPr marL="1828800" indent="0" latinLnBrk="0">
              <a:buNone/>
              <a:defRPr kumimoji="1" lang="ja-JP" sz="1000"/>
            </a:lvl5pPr>
            <a:lvl6pPr marL="2286000" indent="0" latinLnBrk="0">
              <a:buNone/>
              <a:defRPr kumimoji="1" lang="ja-JP" sz="1000"/>
            </a:lvl6pPr>
            <a:lvl7pPr marL="2743200" indent="0" latinLnBrk="0">
              <a:buNone/>
              <a:defRPr kumimoji="1" lang="ja-JP" sz="1000"/>
            </a:lvl7pPr>
            <a:lvl8pPr marL="3200400" indent="0" latinLnBrk="0">
              <a:buNone/>
              <a:defRPr kumimoji="1" lang="ja-JP" sz="1000"/>
            </a:lvl8pPr>
            <a:lvl9pPr marL="3657600" indent="0" latinLnBrk="0">
              <a:buNone/>
              <a:defRPr kumimoji="1" lang="ja-JP"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B0FC9-42C9-4DE6-9C8D-17D6BEC78645}" type="datetime1">
              <a:rPr lang="ja-JP" altLang="en-US" smtClean="0"/>
              <a:pPr/>
              <a:t>2017/4/4</a:t>
            </a:fld>
            <a:endParaRPr kumimoji="1" lang="ja-JP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/>
              <a:pPr/>
              <a:t>‹#›</a:t>
            </a:fld>
            <a:endParaRPr kumimoji="1" lang="ja-JP"/>
          </a:p>
        </p:txBody>
      </p:sp>
    </p:spTree>
    <p:extLst>
      <p:ext uri="{BB962C8B-B14F-4D97-AF65-F5344CB8AC3E}">
        <p14:creationId xmlns:p14="http://schemas.microsoft.com/office/powerpoint/2010/main" val="17841938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82329" y="457200"/>
            <a:ext cx="3194943" cy="1600200"/>
          </a:xfrm>
        </p:spPr>
        <p:txBody>
          <a:bodyPr anchor="b"/>
          <a:lstStyle>
            <a:lvl1pPr latinLnBrk="0">
              <a:defRPr kumimoji="1" lang="ja-JP"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4211341" y="987430"/>
            <a:ext cx="5014913" cy="4873625"/>
          </a:xfrm>
        </p:spPr>
        <p:txBody>
          <a:bodyPr/>
          <a:lstStyle>
            <a:lvl1pPr marL="0" indent="0" latinLnBrk="0">
              <a:buNone/>
              <a:defRPr kumimoji="1" lang="ja-JP" sz="3200"/>
            </a:lvl1pPr>
            <a:lvl2pPr marL="457200" indent="0" latinLnBrk="0">
              <a:buNone/>
              <a:defRPr kumimoji="1" lang="ja-JP" sz="2800"/>
            </a:lvl2pPr>
            <a:lvl3pPr marL="914400" indent="0" latinLnBrk="0">
              <a:buNone/>
              <a:defRPr kumimoji="1" lang="ja-JP" sz="2400"/>
            </a:lvl3pPr>
            <a:lvl4pPr marL="1371600" indent="0" latinLnBrk="0">
              <a:buNone/>
              <a:defRPr kumimoji="1" lang="ja-JP" sz="2000"/>
            </a:lvl4pPr>
            <a:lvl5pPr marL="1828800" indent="0" latinLnBrk="0">
              <a:buNone/>
              <a:defRPr kumimoji="1" lang="ja-JP" sz="2000"/>
            </a:lvl5pPr>
            <a:lvl6pPr marL="2286000" indent="0" latinLnBrk="0">
              <a:buNone/>
              <a:defRPr kumimoji="1" lang="ja-JP" sz="2000"/>
            </a:lvl6pPr>
            <a:lvl7pPr marL="2743200" indent="0" latinLnBrk="0">
              <a:buNone/>
              <a:defRPr kumimoji="1" lang="ja-JP" sz="2000"/>
            </a:lvl7pPr>
            <a:lvl8pPr marL="3200400" indent="0" latinLnBrk="0">
              <a:buNone/>
              <a:defRPr kumimoji="1" lang="ja-JP" sz="2000"/>
            </a:lvl8pPr>
            <a:lvl9pPr marL="3657600" indent="0" latinLnBrk="0">
              <a:buNone/>
              <a:defRPr kumimoji="1" lang="ja-JP" sz="2000"/>
            </a:lvl9pPr>
          </a:lstStyle>
          <a:p>
            <a:r>
              <a:rPr kumimoji="1" lang="ja-JP" altLang="en-US" smtClean="0"/>
              <a:t>図を追加</a:t>
            </a:r>
            <a:endParaRPr kumimoji="1" lang="ja-JP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682329" y="2101850"/>
            <a:ext cx="3194943" cy="3759200"/>
          </a:xfrm>
        </p:spPr>
        <p:txBody>
          <a:bodyPr/>
          <a:lstStyle>
            <a:lvl1pPr marL="0" indent="0" latinLnBrk="0">
              <a:buNone/>
              <a:defRPr kumimoji="1" lang="ja-JP" sz="1600"/>
            </a:lvl1pPr>
            <a:lvl2pPr marL="457200" indent="0" latinLnBrk="0">
              <a:buNone/>
              <a:defRPr kumimoji="1" lang="ja-JP" sz="1400"/>
            </a:lvl2pPr>
            <a:lvl3pPr marL="914400" indent="0" latinLnBrk="0">
              <a:buNone/>
              <a:defRPr kumimoji="1" lang="ja-JP" sz="1200"/>
            </a:lvl3pPr>
            <a:lvl4pPr marL="1371600" indent="0" latinLnBrk="0">
              <a:buNone/>
              <a:defRPr kumimoji="1" lang="ja-JP" sz="1000"/>
            </a:lvl4pPr>
            <a:lvl5pPr marL="1828800" indent="0" latinLnBrk="0">
              <a:buNone/>
              <a:defRPr kumimoji="1" lang="ja-JP" sz="1000"/>
            </a:lvl5pPr>
            <a:lvl6pPr marL="2286000" indent="0" latinLnBrk="0">
              <a:buNone/>
              <a:defRPr kumimoji="1" lang="ja-JP" sz="1000"/>
            </a:lvl6pPr>
            <a:lvl7pPr marL="2743200" indent="0" latinLnBrk="0">
              <a:buNone/>
              <a:defRPr kumimoji="1" lang="ja-JP" sz="1000"/>
            </a:lvl7pPr>
            <a:lvl8pPr marL="3200400" indent="0" latinLnBrk="0">
              <a:buNone/>
              <a:defRPr kumimoji="1" lang="ja-JP" sz="1000"/>
            </a:lvl8pPr>
            <a:lvl9pPr marL="3657600" indent="0" latinLnBrk="0">
              <a:buNone/>
              <a:defRPr kumimoji="1" lang="ja-JP"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C5283-0A98-49D5-AEA9-5E8851FEA201}" type="datetime1">
              <a:rPr lang="ja-JP" altLang="en-US" smtClean="0"/>
              <a:pPr/>
              <a:t>2017/4/4</a:t>
            </a:fld>
            <a:endParaRPr kumimoji="1" lang="ja-JP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/>
              <a:pPr/>
              <a:t>‹#›</a:t>
            </a:fld>
            <a:endParaRPr kumimoji="1" lang="ja-JP"/>
          </a:p>
        </p:txBody>
      </p:sp>
    </p:spTree>
    <p:extLst>
      <p:ext uri="{BB962C8B-B14F-4D97-AF65-F5344CB8AC3E}">
        <p14:creationId xmlns:p14="http://schemas.microsoft.com/office/powerpoint/2010/main" val="31610953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681038" y="365129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/>
              <a:t>マスター タイトルのスタイルを編集するには、ここをクリック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/>
              <a:t>マスター テキストのスタイルを編集するには、ここをクリック</a:t>
            </a:r>
          </a:p>
          <a:p>
            <a:pPr lvl="1"/>
            <a:r>
              <a:rPr kumimoji="1" lang="ja-JP"/>
              <a:t>第 2 レベル</a:t>
            </a:r>
          </a:p>
          <a:p>
            <a:pPr lvl="2"/>
            <a:r>
              <a:rPr kumimoji="1" lang="ja-JP"/>
              <a:t>第 3 レベル</a:t>
            </a:r>
          </a:p>
          <a:p>
            <a:pPr lvl="3"/>
            <a:r>
              <a:rPr kumimoji="1" lang="ja-JP"/>
              <a:t>第 4 レベル</a:t>
            </a:r>
          </a:p>
          <a:p>
            <a:pPr lvl="4"/>
            <a:r>
              <a:rPr kumimoji="1" lang="ja-JP"/>
              <a:t>第 5 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681037" y="6356355"/>
            <a:ext cx="26622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latinLnBrk="0">
              <a:defRPr kumimoji="1" lang="ja-JP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5687E4-9761-48A1-A012-62A7B3EF21D4}" type="datetime1">
              <a:rPr lang="ja-JP" altLang="en-US" smtClean="0"/>
              <a:pPr/>
              <a:t>2017/4/4</a:t>
            </a:fld>
            <a:endParaRPr kumimoji="1" lang="ja-JP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3776663" y="6356355"/>
            <a:ext cx="23526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latinLnBrk="0">
              <a:defRPr kumimoji="1" lang="ja-JP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6562726" y="6356355"/>
            <a:ext cx="26622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latinLnBrk="0">
              <a:defRPr kumimoji="1" lang="ja-JP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60EDB8-5305-433F-BE41-D7A86D811DB3}" type="slidenum">
              <a:rPr/>
              <a:pPr/>
              <a:t>‹#›</a:t>
            </a:fld>
            <a:endParaRPr kumimoji="1" lang="ja-JP"/>
          </a:p>
        </p:txBody>
      </p:sp>
    </p:spTree>
    <p:extLst>
      <p:ext uri="{BB962C8B-B14F-4D97-AF65-F5344CB8AC3E}">
        <p14:creationId xmlns:p14="http://schemas.microsoft.com/office/powerpoint/2010/main" val="9467549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kumimoji="1" lang="ja-JP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kumimoji="1" lang="ja-JP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kumimoji="1" lang="ja-JP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kumimoji="1" lang="ja-JP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kumimoji="1" lang="ja-JP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kumimoji="1" lang="ja-JP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kumimoji="1" lang="ja-JP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kumimoji="1" lang="ja-JP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kumimoji="1" lang="ja-JP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kumimoji="1" lang="ja-JP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kumimoji="1" lang="ja-JP"/>
      </a:defPPr>
      <a:lvl1pPr marL="0" algn="l" defTabSz="914400" rtl="0" eaLnBrk="1" latinLnBrk="0" hangingPunct="1">
        <a:defRPr kumimoji="1" lang="ja-JP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lang="ja-JP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lang="ja-JP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lang="ja-JP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lang="ja-JP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lang="ja-JP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lang="ja-JP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lang="ja-JP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lang="ja-JP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wmf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omp.tmu.ac.jp/tmuner/" TargetMode="External"/><Relationship Id="rId7" Type="http://schemas.openxmlformats.org/officeDocument/2006/relationships/image" Target="../media/image28.gif"/><Relationship Id="rId2" Type="http://schemas.openxmlformats.org/officeDocument/2006/relationships/hyperlink" Target="http://www.tmu.ac.jp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hyperlink" Target="http://www.comp.tmu.ac.jp/portal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ja-JP" sz="6000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MicrosoftOffice365</a:t>
            </a:r>
            <a:r>
              <a:rPr lang="en-US" altLang="ja-JP" sz="6600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/>
            </a:r>
            <a:br>
              <a:rPr lang="en-US" altLang="ja-JP" sz="6600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</a:br>
            <a:r>
              <a:rPr lang="ja-JP" altLang="en-US" sz="3600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情報</a:t>
            </a:r>
            <a:r>
              <a:rPr lang="ja-JP" altLang="en-US" sz="3600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リテラシー</a:t>
            </a:r>
            <a:r>
              <a:rPr lang="ja-JP" altLang="en-US" sz="3600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実践用</a:t>
            </a:r>
            <a:r>
              <a:rPr lang="ja-JP" altLang="en-US" sz="3600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説明</a:t>
            </a:r>
            <a:r>
              <a:rPr lang="ja-JP" altLang="en-US" sz="3600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資料</a:t>
            </a:r>
            <a:endParaRPr kumimoji="1" lang="ja-JP" sz="3600" dirty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　　　　　　　　　　　　</a:t>
            </a:r>
            <a:endParaRPr lang="en-US" altLang="ja-JP" dirty="0" smtClean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6994" y="5931368"/>
            <a:ext cx="1892201" cy="669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71807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6533" y="1752347"/>
            <a:ext cx="4938912" cy="429870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ja-JP" altLang="en-US" sz="34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２．ホーム画面（受信トレイ）の説明</a:t>
            </a:r>
            <a:endParaRPr lang="en-US" altLang="ja-JP" sz="3400" b="1" dirty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7" name="コンテンツ プレースホルダー 2"/>
          <p:cNvSpPr txBox="1">
            <a:spLocks/>
          </p:cNvSpPr>
          <p:nvPr/>
        </p:nvSpPr>
        <p:spPr>
          <a:xfrm>
            <a:off x="63108" y="1881400"/>
            <a:ext cx="4643425" cy="404059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ct val="30000"/>
              </a:spcBef>
              <a:spcAft>
                <a:spcPts val="1200"/>
              </a:spcAft>
              <a:buFont typeface="Arial" panose="020B0604020202020204" pitchFamily="34" charset="0"/>
              <a:buNone/>
              <a:defRPr kumimoji="1" lang="ja-JP" sz="16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ct val="30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kumimoji="1" lang="ja-JP" sz="14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30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kumimoji="1" lang="ja-JP" sz="12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ct val="30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kumimoji="1" lang="ja-JP" sz="11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ct val="30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kumimoji="1" lang="ja-JP" sz="11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kumimoji="1" lang="ja-JP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kumimoji="1" lang="ja-JP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kumimoji="1" lang="ja-JP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kumimoji="1" lang="ja-JP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sz="1400" b="1" dirty="0" smtClean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①　新規作成</a:t>
            </a:r>
            <a:r>
              <a:rPr lang="en-US" altLang="ja-JP" sz="1400" b="1" dirty="0" smtClean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	</a:t>
            </a:r>
            <a:r>
              <a:rPr lang="ja-JP" altLang="en-US" sz="1200" b="1" dirty="0" smtClean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：</a:t>
            </a:r>
            <a:r>
              <a:rPr lang="ja-JP" altLang="en-US" sz="1200" dirty="0" smtClean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新規メールを作成</a:t>
            </a:r>
            <a:endParaRPr lang="en-US" altLang="ja-JP" sz="1200" dirty="0">
              <a:solidFill>
                <a:schemeClr val="tx1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r>
              <a:rPr lang="ja-JP" altLang="en-US" sz="1400" b="1" dirty="0" smtClean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②</a:t>
            </a:r>
            <a:r>
              <a:rPr lang="ja-JP" altLang="en-US" sz="1400" b="1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　</a:t>
            </a:r>
            <a:r>
              <a:rPr lang="ja-JP" altLang="en-US" sz="1400" b="1" dirty="0" smtClean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フォルダ一覧</a:t>
            </a:r>
            <a:r>
              <a:rPr lang="en-US" altLang="ja-JP" sz="1400" b="1" dirty="0" smtClean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	</a:t>
            </a:r>
            <a:r>
              <a:rPr lang="ja-JP" altLang="en-US" sz="1200" b="1" dirty="0" smtClean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：</a:t>
            </a:r>
            <a:r>
              <a:rPr lang="ja-JP" altLang="en-US" sz="1200" dirty="0" smtClean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メールボックス内のフォルダが表示</a:t>
            </a:r>
            <a:endParaRPr lang="en-US" altLang="ja-JP" sz="1200" dirty="0" smtClean="0">
              <a:solidFill>
                <a:schemeClr val="tx1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r>
              <a:rPr lang="ja-JP" altLang="en-US" sz="1400" b="1" dirty="0" smtClean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③</a:t>
            </a:r>
            <a:r>
              <a:rPr lang="ja-JP" altLang="en-US" sz="1400" b="1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　</a:t>
            </a:r>
            <a:r>
              <a:rPr lang="ja-JP" altLang="en-US" sz="1400" b="1" dirty="0" smtClean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メッセージ一覧</a:t>
            </a:r>
            <a:r>
              <a:rPr lang="en-US" altLang="ja-JP" sz="1400" b="1" dirty="0" smtClean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	</a:t>
            </a:r>
            <a:r>
              <a:rPr lang="ja-JP" altLang="en-US" sz="1200" b="1" dirty="0" smtClean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：</a:t>
            </a:r>
            <a:r>
              <a:rPr lang="ja-JP" altLang="en-US" sz="1200" dirty="0" smtClean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現在</a:t>
            </a:r>
            <a:r>
              <a:rPr lang="ja-JP" altLang="en-US" sz="120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のフォルダーに</a:t>
            </a:r>
            <a:r>
              <a:rPr lang="ja-JP" altLang="en-US" sz="1200" dirty="0" smtClean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あるメールの一覧</a:t>
            </a:r>
            <a:endParaRPr lang="en-US" altLang="ja-JP" sz="1200" dirty="0">
              <a:solidFill>
                <a:schemeClr val="tx1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r>
              <a:rPr lang="ja-JP" altLang="en-US" sz="1400" b="1" dirty="0" smtClean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④</a:t>
            </a:r>
            <a:r>
              <a:rPr lang="ja-JP" altLang="en-US" sz="1400" b="1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　</a:t>
            </a:r>
            <a:r>
              <a:rPr lang="ja-JP" altLang="en-US" sz="1400" b="1" dirty="0" smtClean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閲覧ウィンドウ</a:t>
            </a:r>
            <a:r>
              <a:rPr lang="en-US" altLang="ja-JP" sz="1400" b="1" dirty="0" smtClean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	</a:t>
            </a:r>
            <a:r>
              <a:rPr lang="ja-JP" altLang="en-US" sz="1200" b="1" dirty="0" smtClean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：</a:t>
            </a:r>
            <a:r>
              <a:rPr lang="ja-JP" altLang="en-US" sz="1200" dirty="0" smtClean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メッセージ一覧で選択されたメールが表示</a:t>
            </a:r>
            <a:endParaRPr lang="en-US" altLang="ja-JP" sz="1200" dirty="0">
              <a:solidFill>
                <a:schemeClr val="tx1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r>
              <a:rPr lang="ja-JP" altLang="en-US" sz="1400" b="1" dirty="0" smtClean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⑤</a:t>
            </a:r>
            <a:r>
              <a:rPr lang="ja-JP" altLang="en-US" sz="1400" b="1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　</a:t>
            </a:r>
            <a:r>
              <a:rPr lang="ja-JP" altLang="en-US" sz="1400" b="1" dirty="0" smtClean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設定</a:t>
            </a:r>
            <a:r>
              <a:rPr lang="en-US" altLang="ja-JP" sz="1400" b="1" dirty="0" smtClean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		</a:t>
            </a:r>
            <a:r>
              <a:rPr lang="ja-JP" altLang="en-US" sz="1200" b="1" dirty="0" smtClean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：</a:t>
            </a:r>
            <a:r>
              <a:rPr lang="ja-JP" altLang="en-US" sz="1200" dirty="0" smtClean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各種設定変更</a:t>
            </a:r>
            <a:endParaRPr lang="en-US" altLang="ja-JP" sz="1200" dirty="0">
              <a:solidFill>
                <a:schemeClr val="tx1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8" name="スライド番号プレースホルダー 3"/>
          <p:cNvSpPr>
            <a:spLocks noGrp="1"/>
          </p:cNvSpPr>
          <p:nvPr>
            <p:ph type="sldNum" sz="quarter" idx="12"/>
          </p:nvPr>
        </p:nvSpPr>
        <p:spPr>
          <a:xfrm>
            <a:off x="7232705" y="6356355"/>
            <a:ext cx="2662238" cy="365125"/>
          </a:xfrm>
        </p:spPr>
        <p:txBody>
          <a:bodyPr/>
          <a:lstStyle/>
          <a:p>
            <a:r>
              <a:rPr lang="ja-JP" altLang="en-US" dirty="0" smtClean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Ｐ．</a:t>
            </a:r>
            <a:fld id="{9860EDB8-5305-433F-BE41-D7A86D811DB3}" type="slidenum">
              <a:rPr lang="en-US" altLang="ja-JP" smtClean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pPr/>
              <a:t>9</a:t>
            </a:fld>
            <a:endParaRPr kumimoji="1" lang="ja-JP" altLang="en-US" dirty="0">
              <a:solidFill>
                <a:schemeClr val="tx1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9" name="角丸四角形 8"/>
          <p:cNvSpPr/>
          <p:nvPr/>
        </p:nvSpPr>
        <p:spPr>
          <a:xfrm>
            <a:off x="5812973" y="2449286"/>
            <a:ext cx="587828" cy="22860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5976260" y="2149900"/>
            <a:ext cx="3184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b="1" dirty="0" smtClean="0">
                <a:solidFill>
                  <a:srgbClr val="FF0000"/>
                </a:solidFill>
              </a:rPr>
              <a:t>①</a:t>
            </a:r>
            <a:endParaRPr kumimoji="1" lang="ja-JP" altLang="en-US" sz="1600" b="1" dirty="0">
              <a:solidFill>
                <a:srgbClr val="FF0000"/>
              </a:solidFill>
            </a:endParaRPr>
          </a:p>
        </p:txBody>
      </p:sp>
      <p:sp>
        <p:nvSpPr>
          <p:cNvPr id="10" name="角丸四角形 9"/>
          <p:cNvSpPr/>
          <p:nvPr/>
        </p:nvSpPr>
        <p:spPr>
          <a:xfrm>
            <a:off x="4771848" y="2770962"/>
            <a:ext cx="943152" cy="1058087"/>
          </a:xfrm>
          <a:prstGeom prst="roundRect">
            <a:avLst>
              <a:gd name="adj" fmla="val 11473"/>
            </a:avLst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4731823" y="2498274"/>
            <a:ext cx="2472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600" b="1" dirty="0" smtClean="0">
                <a:solidFill>
                  <a:srgbClr val="7030A0"/>
                </a:solidFill>
              </a:rPr>
              <a:t>②</a:t>
            </a:r>
            <a:endParaRPr kumimoji="1" lang="ja-JP" altLang="en-US" sz="1600" b="1" dirty="0">
              <a:solidFill>
                <a:srgbClr val="7030A0"/>
              </a:solidFill>
            </a:endParaRPr>
          </a:p>
        </p:txBody>
      </p:sp>
      <p:sp>
        <p:nvSpPr>
          <p:cNvPr id="12" name="角丸四角形 11"/>
          <p:cNvSpPr/>
          <p:nvPr/>
        </p:nvSpPr>
        <p:spPr>
          <a:xfrm>
            <a:off x="5747661" y="2770962"/>
            <a:ext cx="1728000" cy="3221624"/>
          </a:xfrm>
          <a:prstGeom prst="roundRect">
            <a:avLst>
              <a:gd name="adj" fmla="val 10155"/>
            </a:avLst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5690507" y="4212225"/>
            <a:ext cx="3184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b="1" dirty="0" smtClean="0">
                <a:solidFill>
                  <a:srgbClr val="92D050"/>
                </a:solidFill>
              </a:rPr>
              <a:t>③</a:t>
            </a:r>
            <a:endParaRPr kumimoji="1" lang="ja-JP" altLang="en-US" sz="1600" b="1" dirty="0">
              <a:solidFill>
                <a:srgbClr val="92D050"/>
              </a:solidFill>
            </a:endParaRPr>
          </a:p>
        </p:txBody>
      </p:sp>
      <p:sp>
        <p:nvSpPr>
          <p:cNvPr id="14" name="角丸四角形 13"/>
          <p:cNvSpPr/>
          <p:nvPr/>
        </p:nvSpPr>
        <p:spPr>
          <a:xfrm>
            <a:off x="7527471" y="2770961"/>
            <a:ext cx="1967593" cy="3221625"/>
          </a:xfrm>
          <a:prstGeom prst="roundRect">
            <a:avLst>
              <a:gd name="adj" fmla="val 7538"/>
            </a:avLst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7647214" y="4915999"/>
            <a:ext cx="3184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b="1" dirty="0" smtClean="0">
                <a:solidFill>
                  <a:srgbClr val="00B0F0"/>
                </a:solidFill>
              </a:rPr>
              <a:t>④</a:t>
            </a:r>
            <a:endParaRPr kumimoji="1" lang="ja-JP" altLang="en-US" sz="1600" b="1" dirty="0">
              <a:solidFill>
                <a:srgbClr val="00B0F0"/>
              </a:solidFill>
            </a:endParaRPr>
          </a:p>
        </p:txBody>
      </p:sp>
      <p:sp>
        <p:nvSpPr>
          <p:cNvPr id="16" name="角丸四角形 15"/>
          <p:cNvSpPr/>
          <p:nvPr/>
        </p:nvSpPr>
        <p:spPr>
          <a:xfrm>
            <a:off x="8866402" y="2170048"/>
            <a:ext cx="293914" cy="279237"/>
          </a:xfrm>
          <a:prstGeom prst="round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8515337" y="2140389"/>
            <a:ext cx="3184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b="1" dirty="0" smtClean="0">
                <a:solidFill>
                  <a:srgbClr val="FFFF00"/>
                </a:solidFill>
              </a:rPr>
              <a:t>⑤</a:t>
            </a:r>
            <a:endParaRPr kumimoji="1" lang="ja-JP" altLang="en-US" sz="16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59859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sz="34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３．</a:t>
            </a:r>
            <a:r>
              <a:rPr lang="en-US" altLang="ja-JP" sz="34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Microsoft</a:t>
            </a:r>
            <a:r>
              <a:rPr lang="ja-JP" altLang="en-US" sz="34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 </a:t>
            </a:r>
            <a:r>
              <a:rPr lang="en-US" altLang="ja-JP" sz="3400" b="1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Office365</a:t>
            </a:r>
            <a:r>
              <a:rPr lang="ja-JP" altLang="en-US" sz="34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のメール形式変更</a:t>
            </a:r>
            <a:endParaRPr kumimoji="1" lang="ja-JP" altLang="en-US" sz="3400" dirty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232399" y="1792465"/>
            <a:ext cx="4282451" cy="44210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indent="0">
              <a:lnSpc>
                <a:spcPct val="100000"/>
              </a:lnSpc>
              <a:spcBef>
                <a:spcPct val="30000"/>
              </a:spcBef>
              <a:spcAft>
                <a:spcPts val="1200"/>
              </a:spcAft>
              <a:buFont typeface="Arial" panose="020B0604020202020204" pitchFamily="34" charset="0"/>
              <a:buNone/>
              <a:defRPr kumimoji="1" lang="ja-JP" sz="1600" b="1">
                <a:solidFill>
                  <a:schemeClr val="bg1">
                    <a:lumMod val="50000"/>
                  </a:schemeClr>
                </a:solidFill>
              </a:defRPr>
            </a:lvl1pPr>
            <a:lvl2pPr marL="685800" indent="-228600">
              <a:lnSpc>
                <a:spcPct val="150000"/>
              </a:lnSpc>
              <a:spcBef>
                <a:spcPct val="30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kumimoji="1" lang="ja-JP" sz="1400">
                <a:solidFill>
                  <a:schemeClr val="bg1">
                    <a:lumMod val="50000"/>
                  </a:schemeClr>
                </a:solidFill>
              </a:defRPr>
            </a:lvl2pPr>
            <a:lvl3pPr marL="1143000" indent="-228600">
              <a:lnSpc>
                <a:spcPct val="150000"/>
              </a:lnSpc>
              <a:spcBef>
                <a:spcPct val="30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kumimoji="1" lang="ja-JP" sz="1200">
                <a:solidFill>
                  <a:schemeClr val="bg1">
                    <a:lumMod val="50000"/>
                  </a:schemeClr>
                </a:solidFill>
              </a:defRPr>
            </a:lvl3pPr>
            <a:lvl4pPr marL="1600200" indent="-228600">
              <a:lnSpc>
                <a:spcPct val="150000"/>
              </a:lnSpc>
              <a:spcBef>
                <a:spcPct val="30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kumimoji="1" lang="ja-JP" sz="1100">
                <a:solidFill>
                  <a:schemeClr val="bg1">
                    <a:lumMod val="50000"/>
                  </a:schemeClr>
                </a:solidFill>
              </a:defRPr>
            </a:lvl4pPr>
            <a:lvl5pPr marL="2057400" indent="-228600">
              <a:lnSpc>
                <a:spcPct val="150000"/>
              </a:lnSpc>
              <a:spcBef>
                <a:spcPct val="30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kumimoji="1" lang="ja-JP" sz="1100">
                <a:solidFill>
                  <a:schemeClr val="bg1">
                    <a:lumMod val="50000"/>
                  </a:schemeClr>
                </a:solidFill>
              </a:defRPr>
            </a:lvl5pPr>
            <a:lvl6pPr marL="2514600" indent="-228600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kumimoji="1" lang="ja-JP"/>
            </a:lvl6pPr>
            <a:lvl7pPr marL="2971800" indent="-228600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kumimoji="1" lang="ja-JP"/>
            </a:lvl7pPr>
            <a:lvl8pPr marL="3429000" indent="-228600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kumimoji="1" lang="ja-JP"/>
            </a:lvl8pPr>
            <a:lvl9pPr marL="3886200" indent="-228600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kumimoji="1" lang="ja-JP"/>
            </a:lvl9pPr>
          </a:lstStyle>
          <a:p>
            <a:r>
              <a:rPr lang="ja-JP" altLang="en-US" sz="2000" dirty="0" smtClean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メール形式の初期値は、</a:t>
            </a:r>
            <a:r>
              <a:rPr lang="en-US" altLang="ja-JP" sz="2000" dirty="0" smtClean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HTML</a:t>
            </a:r>
            <a:r>
              <a:rPr lang="ja-JP" altLang="en-US" sz="2000" dirty="0" smtClean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形式ですので、テキスト形式に変更してください。</a:t>
            </a:r>
            <a:endParaRPr lang="en-US" altLang="ja-JP" sz="2000" dirty="0" smtClean="0">
              <a:solidFill>
                <a:srgbClr val="FF0000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r>
              <a:rPr lang="en-US" altLang="ja-JP" sz="2000" dirty="0" smtClean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/>
            </a:r>
            <a:br>
              <a:rPr lang="en-US" altLang="ja-JP" sz="2000" dirty="0" smtClean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</a:br>
            <a:r>
              <a:rPr lang="ja-JP" altLang="en-US" sz="2000" dirty="0" smtClean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１．上部</a:t>
            </a:r>
            <a:r>
              <a:rPr lang="ja-JP" altLang="en-US" sz="200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の「歯車」マークをクリックし</a:t>
            </a:r>
            <a:r>
              <a:rPr lang="ja-JP" altLang="en-US" sz="2000" dirty="0" smtClean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、</a:t>
            </a:r>
            <a:r>
              <a:rPr lang="en-US" altLang="ja-JP" sz="2000" dirty="0" smtClean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/>
            </a:r>
            <a:br>
              <a:rPr lang="en-US" altLang="ja-JP" sz="2000" dirty="0" smtClean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</a:br>
            <a:r>
              <a:rPr lang="ja-JP" altLang="en-US" sz="2000" dirty="0" smtClean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　　　「アプリの設定」</a:t>
            </a:r>
            <a:r>
              <a:rPr lang="ja-JP" altLang="en-US" sz="200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の</a:t>
            </a:r>
            <a:r>
              <a:rPr lang="ja-JP" altLang="en-US" sz="2000" dirty="0" smtClean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「メール」を選択。</a:t>
            </a:r>
            <a:endParaRPr lang="en-US" altLang="ja-JP" sz="2000" dirty="0" smtClean="0">
              <a:solidFill>
                <a:schemeClr val="tx1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7" name="スライド番号プレースホルダー 3"/>
          <p:cNvSpPr>
            <a:spLocks noGrp="1"/>
          </p:cNvSpPr>
          <p:nvPr>
            <p:ph type="sldNum" sz="quarter" idx="12"/>
          </p:nvPr>
        </p:nvSpPr>
        <p:spPr>
          <a:xfrm>
            <a:off x="7232705" y="6356355"/>
            <a:ext cx="2662238" cy="365125"/>
          </a:xfrm>
        </p:spPr>
        <p:txBody>
          <a:bodyPr/>
          <a:lstStyle/>
          <a:p>
            <a:r>
              <a:rPr lang="ja-JP" altLang="en-US" dirty="0" smtClean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Ｐ．</a:t>
            </a:r>
            <a:fld id="{9860EDB8-5305-433F-BE41-D7A86D811DB3}" type="slidenum">
              <a:rPr lang="en-US" altLang="ja-JP" smtClean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pPr/>
              <a:t>10</a:t>
            </a:fld>
            <a:endParaRPr kumimoji="1" lang="ja-JP" altLang="en-US" dirty="0">
              <a:solidFill>
                <a:schemeClr val="tx1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3015" y="1833285"/>
            <a:ext cx="5130594" cy="423277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8" name="角丸四角形 7"/>
          <p:cNvSpPr/>
          <p:nvPr/>
        </p:nvSpPr>
        <p:spPr>
          <a:xfrm>
            <a:off x="8866413" y="2228850"/>
            <a:ext cx="236763" cy="28575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角丸四角形 8"/>
          <p:cNvSpPr/>
          <p:nvPr/>
        </p:nvSpPr>
        <p:spPr>
          <a:xfrm>
            <a:off x="8156124" y="5294542"/>
            <a:ext cx="595990" cy="17145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7817324" y="5227318"/>
            <a:ext cx="3184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b="1" dirty="0" smtClean="0">
                <a:solidFill>
                  <a:srgbClr val="FF0000"/>
                </a:solidFill>
              </a:rPr>
              <a:t>①</a:t>
            </a:r>
            <a:endParaRPr kumimoji="1" lang="ja-JP" altLang="en-US" sz="1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9007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1496" y="1789115"/>
            <a:ext cx="5017399" cy="4224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sz="34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３．</a:t>
            </a:r>
            <a:r>
              <a:rPr lang="en-US" altLang="ja-JP" sz="34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Microsoft</a:t>
            </a:r>
            <a:r>
              <a:rPr lang="ja-JP" altLang="en-US" sz="34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 </a:t>
            </a:r>
            <a:r>
              <a:rPr lang="en-US" altLang="ja-JP" sz="3400" b="1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Office365</a:t>
            </a:r>
            <a:r>
              <a:rPr lang="ja-JP" altLang="en-US" sz="34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のメール形式変更</a:t>
            </a:r>
            <a:endParaRPr kumimoji="1" lang="ja-JP" altLang="en-US" sz="3400" dirty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34299" y="1916936"/>
            <a:ext cx="4467198" cy="44644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indent="0">
              <a:lnSpc>
                <a:spcPct val="100000"/>
              </a:lnSpc>
              <a:spcBef>
                <a:spcPct val="30000"/>
              </a:spcBef>
              <a:spcAft>
                <a:spcPts val="1200"/>
              </a:spcAft>
              <a:buFont typeface="Arial" panose="020B0604020202020204" pitchFamily="34" charset="0"/>
              <a:buNone/>
              <a:defRPr kumimoji="1" lang="ja-JP" sz="1600" b="1">
                <a:solidFill>
                  <a:schemeClr val="bg1">
                    <a:lumMod val="50000"/>
                  </a:schemeClr>
                </a:solidFill>
              </a:defRPr>
            </a:lvl1pPr>
            <a:lvl2pPr marL="685800" indent="-228600">
              <a:lnSpc>
                <a:spcPct val="150000"/>
              </a:lnSpc>
              <a:spcBef>
                <a:spcPct val="30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kumimoji="1" lang="ja-JP" sz="1400">
                <a:solidFill>
                  <a:schemeClr val="bg1">
                    <a:lumMod val="50000"/>
                  </a:schemeClr>
                </a:solidFill>
              </a:defRPr>
            </a:lvl2pPr>
            <a:lvl3pPr marL="1143000" indent="-228600">
              <a:lnSpc>
                <a:spcPct val="150000"/>
              </a:lnSpc>
              <a:spcBef>
                <a:spcPct val="30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kumimoji="1" lang="ja-JP" sz="1200">
                <a:solidFill>
                  <a:schemeClr val="bg1">
                    <a:lumMod val="50000"/>
                  </a:schemeClr>
                </a:solidFill>
              </a:defRPr>
            </a:lvl3pPr>
            <a:lvl4pPr marL="1600200" indent="-228600">
              <a:lnSpc>
                <a:spcPct val="150000"/>
              </a:lnSpc>
              <a:spcBef>
                <a:spcPct val="30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kumimoji="1" lang="ja-JP" sz="1100">
                <a:solidFill>
                  <a:schemeClr val="bg1">
                    <a:lumMod val="50000"/>
                  </a:schemeClr>
                </a:solidFill>
              </a:defRPr>
            </a:lvl4pPr>
            <a:lvl5pPr marL="2057400" indent="-228600">
              <a:lnSpc>
                <a:spcPct val="150000"/>
              </a:lnSpc>
              <a:spcBef>
                <a:spcPct val="30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kumimoji="1" lang="ja-JP" sz="1100">
                <a:solidFill>
                  <a:schemeClr val="bg1">
                    <a:lumMod val="50000"/>
                  </a:schemeClr>
                </a:solidFill>
              </a:defRPr>
            </a:lvl5pPr>
            <a:lvl6pPr marL="2514600" indent="-228600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kumimoji="1" lang="ja-JP"/>
            </a:lvl6pPr>
            <a:lvl7pPr marL="2971800" indent="-228600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kumimoji="1" lang="ja-JP"/>
            </a:lvl7pPr>
            <a:lvl8pPr marL="3429000" indent="-228600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kumimoji="1" lang="ja-JP"/>
            </a:lvl8pPr>
            <a:lvl9pPr marL="3886200" indent="-228600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kumimoji="1" lang="ja-JP"/>
            </a:lvl9pPr>
          </a:lstStyle>
          <a:p>
            <a:r>
              <a:rPr lang="ja-JP" altLang="en-US" sz="2000" dirty="0" smtClean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２．左のメニューから「メッセージ形式」を</a:t>
            </a:r>
            <a:r>
              <a:rPr lang="en-US" altLang="ja-JP" sz="2000" dirty="0" smtClean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/>
            </a:r>
            <a:br>
              <a:rPr lang="en-US" altLang="ja-JP" sz="2000" dirty="0" smtClean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</a:br>
            <a:r>
              <a:rPr lang="ja-JP" altLang="en-US" sz="2000" dirty="0" smtClean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　　　クリック。</a:t>
            </a:r>
            <a:r>
              <a:rPr lang="en-US" altLang="ja-JP" sz="2000" dirty="0" smtClean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/>
            </a:r>
            <a:br>
              <a:rPr lang="en-US" altLang="ja-JP" sz="2000" dirty="0" smtClean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</a:br>
            <a:endParaRPr lang="en-US" altLang="ja-JP" sz="2000" dirty="0" smtClean="0">
              <a:solidFill>
                <a:schemeClr val="tx1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r>
              <a:rPr lang="ja-JP" altLang="en-US" sz="2000" dirty="0" smtClean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３．「この形式でメッセージを作成する」</a:t>
            </a:r>
            <a:r>
              <a:rPr lang="en-US" altLang="ja-JP" sz="2000" dirty="0" smtClean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/>
            </a:r>
            <a:br>
              <a:rPr lang="en-US" altLang="ja-JP" sz="2000" dirty="0" smtClean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</a:br>
            <a:r>
              <a:rPr lang="ja-JP" altLang="en-US" sz="2000" dirty="0" smtClean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　　　から「テキスト」を選択。</a:t>
            </a:r>
            <a:r>
              <a:rPr lang="en-US" altLang="ja-JP" sz="2000" dirty="0" smtClean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/>
            </a:r>
            <a:br>
              <a:rPr lang="en-US" altLang="ja-JP" sz="2000" dirty="0" smtClean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</a:br>
            <a:endParaRPr lang="en-US" altLang="ja-JP" sz="2000" dirty="0" smtClean="0">
              <a:solidFill>
                <a:schemeClr val="tx1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r>
              <a:rPr lang="ja-JP" altLang="en-US" sz="2000" dirty="0" smtClean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４．「</a:t>
            </a:r>
            <a:r>
              <a:rPr lang="ja-JP" altLang="en-US" sz="200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保存</a:t>
            </a:r>
            <a:r>
              <a:rPr lang="ja-JP" altLang="en-US" sz="2000" dirty="0" smtClean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」をクリック。</a:t>
            </a:r>
            <a:endParaRPr lang="en-US" altLang="ja-JP" sz="2000" dirty="0" smtClean="0">
              <a:solidFill>
                <a:schemeClr val="tx1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endParaRPr lang="en-US" altLang="ja-JP" sz="2000" dirty="0">
              <a:solidFill>
                <a:schemeClr val="tx1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r>
              <a:rPr lang="ja-JP" altLang="en-US" sz="2000" b="0" dirty="0" smtClean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　メール形式変更は以上です。</a:t>
            </a:r>
            <a:endParaRPr lang="ja-JP" altLang="en-US" sz="2000" b="0" dirty="0">
              <a:solidFill>
                <a:schemeClr val="tx1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11" name="スライド番号プレースホルダー 3"/>
          <p:cNvSpPr>
            <a:spLocks noGrp="1"/>
          </p:cNvSpPr>
          <p:nvPr>
            <p:ph type="sldNum" sz="quarter" idx="12"/>
          </p:nvPr>
        </p:nvSpPr>
        <p:spPr>
          <a:xfrm>
            <a:off x="7232705" y="6356355"/>
            <a:ext cx="2662238" cy="365125"/>
          </a:xfrm>
        </p:spPr>
        <p:txBody>
          <a:bodyPr/>
          <a:lstStyle/>
          <a:p>
            <a:r>
              <a:rPr lang="ja-JP" altLang="en-US" dirty="0" smtClean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Ｐ．</a:t>
            </a:r>
            <a:fld id="{9860EDB8-5305-433F-BE41-D7A86D811DB3}" type="slidenum">
              <a:rPr lang="en-US" altLang="ja-JP" smtClean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pPr/>
              <a:t>11</a:t>
            </a:fld>
            <a:endParaRPr kumimoji="1" lang="ja-JP" altLang="en-US" dirty="0">
              <a:solidFill>
                <a:schemeClr val="tx1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7" name="角丸四角形 6"/>
          <p:cNvSpPr/>
          <p:nvPr/>
        </p:nvSpPr>
        <p:spPr>
          <a:xfrm>
            <a:off x="4601496" y="5762248"/>
            <a:ext cx="991039" cy="255002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4283088" y="5720472"/>
            <a:ext cx="3184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b="1" dirty="0" smtClean="0">
                <a:solidFill>
                  <a:srgbClr val="FF0000"/>
                </a:solidFill>
              </a:rPr>
              <a:t>②</a:t>
            </a:r>
            <a:endParaRPr kumimoji="1" lang="ja-JP" altLang="en-US" sz="1600" b="1" dirty="0">
              <a:solidFill>
                <a:srgbClr val="FF0000"/>
              </a:solidFill>
            </a:endParaRPr>
          </a:p>
        </p:txBody>
      </p:sp>
      <p:sp>
        <p:nvSpPr>
          <p:cNvPr id="9" name="角丸四角形 8"/>
          <p:cNvSpPr/>
          <p:nvPr/>
        </p:nvSpPr>
        <p:spPr>
          <a:xfrm>
            <a:off x="6419409" y="4021647"/>
            <a:ext cx="773327" cy="255002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7110195" y="3979871"/>
            <a:ext cx="3184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b="1" dirty="0" smtClean="0">
                <a:solidFill>
                  <a:srgbClr val="FF0000"/>
                </a:solidFill>
              </a:rPr>
              <a:t>③</a:t>
            </a:r>
            <a:endParaRPr kumimoji="1" lang="ja-JP" altLang="en-US" sz="1600" b="1" dirty="0">
              <a:solidFill>
                <a:srgbClr val="FF0000"/>
              </a:solidFill>
            </a:endParaRPr>
          </a:p>
        </p:txBody>
      </p:sp>
      <p:sp>
        <p:nvSpPr>
          <p:cNvPr id="14" name="角丸四角形 13"/>
          <p:cNvSpPr/>
          <p:nvPr/>
        </p:nvSpPr>
        <p:spPr>
          <a:xfrm>
            <a:off x="5660132" y="2771399"/>
            <a:ext cx="381439" cy="19223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5532442" y="2451925"/>
            <a:ext cx="3184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b="1" dirty="0">
                <a:solidFill>
                  <a:srgbClr val="FF0000"/>
                </a:solidFill>
              </a:rPr>
              <a:t>④</a:t>
            </a:r>
          </a:p>
        </p:txBody>
      </p:sp>
    </p:spTree>
    <p:extLst>
      <p:ext uri="{BB962C8B-B14F-4D97-AF65-F5344CB8AC3E}">
        <p14:creationId xmlns:p14="http://schemas.microsoft.com/office/powerpoint/2010/main" val="1491989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268425" y="1371601"/>
            <a:ext cx="4248711" cy="5486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indent="0">
              <a:lnSpc>
                <a:spcPct val="100000"/>
              </a:lnSpc>
              <a:spcBef>
                <a:spcPct val="30000"/>
              </a:spcBef>
              <a:spcAft>
                <a:spcPts val="1200"/>
              </a:spcAft>
              <a:buFont typeface="Arial" panose="020B0604020202020204" pitchFamily="34" charset="0"/>
              <a:buNone/>
              <a:defRPr kumimoji="1" lang="ja-JP" sz="1600" b="1">
                <a:solidFill>
                  <a:schemeClr val="bg1">
                    <a:lumMod val="50000"/>
                  </a:schemeClr>
                </a:solidFill>
              </a:defRPr>
            </a:lvl1pPr>
            <a:lvl2pPr marL="685800" indent="-228600">
              <a:lnSpc>
                <a:spcPct val="150000"/>
              </a:lnSpc>
              <a:spcBef>
                <a:spcPct val="30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kumimoji="1" lang="ja-JP" sz="1400">
                <a:solidFill>
                  <a:schemeClr val="bg1">
                    <a:lumMod val="50000"/>
                  </a:schemeClr>
                </a:solidFill>
              </a:defRPr>
            </a:lvl2pPr>
            <a:lvl3pPr marL="1143000" indent="-228600">
              <a:lnSpc>
                <a:spcPct val="150000"/>
              </a:lnSpc>
              <a:spcBef>
                <a:spcPct val="30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kumimoji="1" lang="ja-JP" sz="1200">
                <a:solidFill>
                  <a:schemeClr val="bg1">
                    <a:lumMod val="50000"/>
                  </a:schemeClr>
                </a:solidFill>
              </a:defRPr>
            </a:lvl3pPr>
            <a:lvl4pPr marL="1600200" indent="-228600">
              <a:lnSpc>
                <a:spcPct val="150000"/>
              </a:lnSpc>
              <a:spcBef>
                <a:spcPct val="30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kumimoji="1" lang="ja-JP" sz="1100">
                <a:solidFill>
                  <a:schemeClr val="bg1">
                    <a:lumMod val="50000"/>
                  </a:schemeClr>
                </a:solidFill>
              </a:defRPr>
            </a:lvl4pPr>
            <a:lvl5pPr marL="2057400" indent="-228600">
              <a:lnSpc>
                <a:spcPct val="150000"/>
              </a:lnSpc>
              <a:spcBef>
                <a:spcPct val="30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kumimoji="1" lang="ja-JP" sz="1100">
                <a:solidFill>
                  <a:schemeClr val="bg1">
                    <a:lumMod val="50000"/>
                  </a:schemeClr>
                </a:solidFill>
              </a:defRPr>
            </a:lvl5pPr>
            <a:lvl6pPr marL="2514600" indent="-228600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kumimoji="1" lang="ja-JP"/>
            </a:lvl6pPr>
            <a:lvl7pPr marL="2971800" indent="-228600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kumimoji="1" lang="ja-JP"/>
            </a:lvl7pPr>
            <a:lvl8pPr marL="3429000" indent="-228600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kumimoji="1" lang="ja-JP"/>
            </a:lvl8pPr>
            <a:lvl9pPr marL="3886200" indent="-228600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kumimoji="1" lang="ja-JP"/>
            </a:lvl9pPr>
          </a:lstStyle>
          <a:p>
            <a:r>
              <a:rPr lang="ja-JP" altLang="en-US" sz="2000" dirty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学生メールの転送設定は、　　　　　</a:t>
            </a:r>
            <a:r>
              <a:rPr lang="en-US" altLang="ja-JP" sz="2000" dirty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/>
            </a:r>
            <a:br>
              <a:rPr lang="en-US" altLang="ja-JP" sz="2000" dirty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</a:br>
            <a:r>
              <a:rPr lang="ja-JP" altLang="en-US" sz="2000" dirty="0" smtClean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利用者</a:t>
            </a:r>
            <a:r>
              <a:rPr lang="ja-JP" altLang="en-US" sz="2000" dirty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メニューから設定しません</a:t>
            </a:r>
            <a:r>
              <a:rPr lang="ja-JP" altLang="en-US" sz="2000" dirty="0" smtClean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ので</a:t>
            </a:r>
            <a:r>
              <a:rPr lang="en-US" altLang="ja-JP" sz="2000" dirty="0" smtClean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/>
            </a:r>
            <a:br>
              <a:rPr lang="en-US" altLang="ja-JP" sz="2000" dirty="0" smtClean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</a:br>
            <a:r>
              <a:rPr lang="ja-JP" altLang="en-US" sz="2000" dirty="0" smtClean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ご注意</a:t>
            </a:r>
            <a:r>
              <a:rPr lang="ja-JP" altLang="en-US" sz="2000" dirty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ください。</a:t>
            </a:r>
            <a:endParaRPr lang="en-US" altLang="ja-JP" sz="2000" dirty="0">
              <a:solidFill>
                <a:srgbClr val="FF0000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r>
              <a:rPr lang="ja-JP" altLang="en-US" sz="200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１</a:t>
            </a:r>
            <a:r>
              <a:rPr lang="ja-JP" altLang="en-US" sz="2000" dirty="0" smtClean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．</a:t>
            </a:r>
            <a:r>
              <a:rPr lang="ja-JP" altLang="en-US" sz="200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左のメニューから</a:t>
            </a:r>
            <a:r>
              <a:rPr lang="ja-JP" altLang="en-US" sz="2000" dirty="0" smtClean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「転送」をクリック。</a:t>
            </a:r>
            <a:endParaRPr lang="en-US" altLang="ja-JP" sz="2000" dirty="0" smtClean="0">
              <a:solidFill>
                <a:schemeClr val="tx1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r>
              <a:rPr lang="ja-JP" altLang="en-US" sz="200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２</a:t>
            </a:r>
            <a:r>
              <a:rPr lang="ja-JP" altLang="en-US" sz="2000" dirty="0" smtClean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．「転送を開始する」にチェック。</a:t>
            </a:r>
            <a:endParaRPr lang="en-US" altLang="ja-JP" sz="2000" dirty="0" smtClean="0">
              <a:solidFill>
                <a:schemeClr val="tx1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r>
              <a:rPr lang="ja-JP" altLang="en-US" sz="200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３</a:t>
            </a:r>
            <a:r>
              <a:rPr lang="ja-JP" altLang="en-US" sz="2000" dirty="0" smtClean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．「</a:t>
            </a:r>
            <a:r>
              <a:rPr lang="ja-JP" altLang="en-US" sz="2000" dirty="0" smtClean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メールの転送先</a:t>
            </a:r>
            <a:r>
              <a:rPr lang="ja-JP" altLang="en-US" sz="200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」に転送先の</a:t>
            </a:r>
            <a:r>
              <a:rPr lang="en-US" altLang="ja-JP" sz="200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/>
            </a:r>
            <a:br>
              <a:rPr lang="en-US" altLang="ja-JP" sz="200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</a:br>
            <a:r>
              <a:rPr lang="ja-JP" altLang="en-US" sz="200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　　</a:t>
            </a:r>
            <a:r>
              <a:rPr lang="ja-JP" altLang="en-US" sz="2000" dirty="0" smtClean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　メールアドレス</a:t>
            </a:r>
            <a:r>
              <a:rPr lang="ja-JP" altLang="en-US" sz="200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を入力</a:t>
            </a:r>
            <a:r>
              <a:rPr lang="ja-JP" altLang="en-US" sz="2000" dirty="0" smtClean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。</a:t>
            </a:r>
            <a:endParaRPr lang="en-US" altLang="ja-JP" sz="2000" dirty="0" smtClean="0">
              <a:solidFill>
                <a:schemeClr val="tx1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r>
              <a:rPr lang="ja-JP" altLang="en-US" sz="200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４</a:t>
            </a:r>
            <a:r>
              <a:rPr lang="ja-JP" altLang="en-US" sz="2000" dirty="0" smtClean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．</a:t>
            </a:r>
            <a:r>
              <a:rPr lang="ja-JP" altLang="en-US" sz="200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サーバにメールを残す場合は、</a:t>
            </a:r>
            <a:r>
              <a:rPr lang="en-US" altLang="ja-JP" sz="200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/>
            </a:r>
            <a:br>
              <a:rPr lang="en-US" altLang="ja-JP" sz="200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</a:br>
            <a:r>
              <a:rPr lang="ja-JP" altLang="en-US" sz="200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　　　「</a:t>
            </a:r>
            <a:r>
              <a:rPr lang="ja-JP" altLang="en-US" sz="2000" dirty="0" smtClean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転送</a:t>
            </a:r>
            <a:r>
              <a:rPr lang="ja-JP" altLang="en-US" sz="200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された</a:t>
            </a:r>
            <a:r>
              <a:rPr lang="ja-JP" altLang="en-US" sz="2000" dirty="0" smtClean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メッセージ</a:t>
            </a:r>
            <a:r>
              <a:rPr lang="ja-JP" altLang="en-US" sz="200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のコピーを</a:t>
            </a:r>
            <a:r>
              <a:rPr lang="en-US" altLang="ja-JP" sz="200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/>
            </a:r>
            <a:br>
              <a:rPr lang="en-US" altLang="ja-JP" sz="200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</a:br>
            <a:r>
              <a:rPr lang="ja-JP" altLang="en-US" sz="200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　　　</a:t>
            </a:r>
            <a:r>
              <a:rPr lang="ja-JP" altLang="en-US" sz="2000" dirty="0" smtClean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保持</a:t>
            </a:r>
            <a:r>
              <a:rPr lang="ja-JP" altLang="en-US" sz="200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する</a:t>
            </a:r>
            <a:r>
              <a:rPr lang="ja-JP" altLang="en-US" sz="2000" dirty="0" smtClean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」に</a:t>
            </a:r>
            <a:r>
              <a:rPr lang="ja-JP" altLang="en-US" sz="200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チェック</a:t>
            </a:r>
            <a:r>
              <a:rPr lang="ja-JP" altLang="en-US" sz="2000" dirty="0" smtClean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。</a:t>
            </a:r>
            <a:endParaRPr lang="en-US" altLang="ja-JP" sz="2000" dirty="0" smtClean="0">
              <a:solidFill>
                <a:schemeClr val="tx1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r>
              <a:rPr lang="ja-JP" altLang="en-US" sz="200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５</a:t>
            </a:r>
            <a:r>
              <a:rPr lang="ja-JP" altLang="en-US" sz="2000" dirty="0" smtClean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．「保存」</a:t>
            </a:r>
            <a:r>
              <a:rPr lang="ja-JP" altLang="en-US" sz="200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をクリック</a:t>
            </a:r>
            <a:r>
              <a:rPr lang="ja-JP" altLang="en-US" sz="2000" dirty="0" smtClean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。</a:t>
            </a:r>
            <a:endParaRPr lang="en-US" altLang="ja-JP" sz="2000" dirty="0" smtClean="0">
              <a:solidFill>
                <a:schemeClr val="tx1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r>
              <a:rPr lang="ja-JP" altLang="en-US" sz="200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　</a:t>
            </a:r>
            <a:r>
              <a:rPr lang="ja-JP" altLang="en-US" sz="2000" b="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転送設定は以上です</a:t>
            </a:r>
            <a:r>
              <a:rPr lang="ja-JP" altLang="en-US" sz="2000" b="0" dirty="0" smtClean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。</a:t>
            </a:r>
            <a:endParaRPr lang="ja-JP" altLang="en-US" sz="2000" b="0" dirty="0">
              <a:solidFill>
                <a:schemeClr val="tx1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sz="34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４．</a:t>
            </a:r>
            <a:r>
              <a:rPr lang="en-US" altLang="ja-JP" sz="34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Microsoft</a:t>
            </a:r>
            <a:r>
              <a:rPr lang="ja-JP" altLang="en-US" sz="34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 </a:t>
            </a:r>
            <a:r>
              <a:rPr lang="en-US" altLang="ja-JP" sz="3400" b="1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Office365</a:t>
            </a:r>
            <a:r>
              <a:rPr lang="ja-JP" altLang="en-US" sz="3400" b="1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のメール</a:t>
            </a:r>
            <a:r>
              <a:rPr lang="ja-JP" altLang="en-US" sz="34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転送</a:t>
            </a:r>
            <a:r>
              <a:rPr lang="ja-JP" altLang="en-US" sz="3400" b="1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設定</a:t>
            </a:r>
            <a:endParaRPr kumimoji="1" lang="ja-JP" altLang="en-US" sz="3400" dirty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11" name="スライド番号プレースホルダー 3"/>
          <p:cNvSpPr>
            <a:spLocks noGrp="1"/>
          </p:cNvSpPr>
          <p:nvPr>
            <p:ph type="sldNum" sz="quarter" idx="12"/>
          </p:nvPr>
        </p:nvSpPr>
        <p:spPr>
          <a:xfrm>
            <a:off x="7232705" y="6356355"/>
            <a:ext cx="2662238" cy="365125"/>
          </a:xfrm>
        </p:spPr>
        <p:txBody>
          <a:bodyPr/>
          <a:lstStyle/>
          <a:p>
            <a:r>
              <a:rPr lang="ja-JP" altLang="en-US" dirty="0" smtClean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Ｐ．</a:t>
            </a:r>
            <a:fld id="{9860EDB8-5305-433F-BE41-D7A86D811DB3}" type="slidenum">
              <a:rPr lang="en-US" altLang="ja-JP" smtClean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pPr/>
              <a:t>12</a:t>
            </a:fld>
            <a:endParaRPr kumimoji="1" lang="ja-JP" altLang="en-US" dirty="0">
              <a:solidFill>
                <a:schemeClr val="tx1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7136" y="1761153"/>
            <a:ext cx="5049651" cy="424211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7" name="角丸四角形 6"/>
          <p:cNvSpPr/>
          <p:nvPr/>
        </p:nvSpPr>
        <p:spPr>
          <a:xfrm>
            <a:off x="4517136" y="4774369"/>
            <a:ext cx="991039" cy="255002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4198728" y="4732593"/>
            <a:ext cx="3184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b="1" dirty="0" smtClean="0">
                <a:solidFill>
                  <a:srgbClr val="FF0000"/>
                </a:solidFill>
              </a:rPr>
              <a:t>①</a:t>
            </a:r>
            <a:endParaRPr kumimoji="1" lang="ja-JP" altLang="en-US" sz="1600" b="1" dirty="0">
              <a:solidFill>
                <a:srgbClr val="FF0000"/>
              </a:solidFill>
            </a:endParaRPr>
          </a:p>
        </p:txBody>
      </p:sp>
      <p:sp>
        <p:nvSpPr>
          <p:cNvPr id="9" name="角丸四角形 8"/>
          <p:cNvSpPr/>
          <p:nvPr/>
        </p:nvSpPr>
        <p:spPr>
          <a:xfrm>
            <a:off x="5703674" y="3510642"/>
            <a:ext cx="1921769" cy="19611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5385266" y="3450800"/>
            <a:ext cx="3184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b="1" dirty="0" smtClean="0">
                <a:solidFill>
                  <a:srgbClr val="FF0000"/>
                </a:solidFill>
              </a:rPr>
              <a:t>③</a:t>
            </a:r>
            <a:endParaRPr kumimoji="1" lang="ja-JP" altLang="en-US" sz="1600" b="1" dirty="0">
              <a:solidFill>
                <a:srgbClr val="FF0000"/>
              </a:solidFill>
            </a:endParaRPr>
          </a:p>
        </p:txBody>
      </p:sp>
      <p:sp>
        <p:nvSpPr>
          <p:cNvPr id="12" name="角丸四角形 11"/>
          <p:cNvSpPr/>
          <p:nvPr/>
        </p:nvSpPr>
        <p:spPr>
          <a:xfrm>
            <a:off x="5616152" y="3254915"/>
            <a:ext cx="98850" cy="98058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角丸四角形 12"/>
          <p:cNvSpPr/>
          <p:nvPr/>
        </p:nvSpPr>
        <p:spPr>
          <a:xfrm>
            <a:off x="5711843" y="3740325"/>
            <a:ext cx="98850" cy="98058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角丸四角形 14"/>
          <p:cNvSpPr/>
          <p:nvPr/>
        </p:nvSpPr>
        <p:spPr>
          <a:xfrm>
            <a:off x="5545836" y="2738743"/>
            <a:ext cx="381439" cy="19223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5418146" y="2419269"/>
            <a:ext cx="3184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b="1" dirty="0" smtClean="0">
                <a:solidFill>
                  <a:srgbClr val="FF0000"/>
                </a:solidFill>
              </a:rPr>
              <a:t>⑤</a:t>
            </a:r>
            <a:endParaRPr kumimoji="1" lang="ja-JP" altLang="en-US" sz="1600" b="1" dirty="0">
              <a:solidFill>
                <a:srgbClr val="FF0000"/>
              </a:solidFill>
            </a:endParaRPr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5297743" y="3144987"/>
            <a:ext cx="3184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b="1" dirty="0" smtClean="0">
                <a:solidFill>
                  <a:srgbClr val="FF0000"/>
                </a:solidFill>
              </a:rPr>
              <a:t>②</a:t>
            </a:r>
            <a:endParaRPr kumimoji="1" lang="ja-JP" altLang="en-US" sz="1600" b="1" dirty="0">
              <a:solidFill>
                <a:srgbClr val="FF0000"/>
              </a:solidFill>
            </a:endParaRPr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5390759" y="3696997"/>
            <a:ext cx="3184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b="1" dirty="0" smtClean="0">
                <a:solidFill>
                  <a:srgbClr val="FF0000"/>
                </a:solidFill>
              </a:rPr>
              <a:t>④</a:t>
            </a:r>
            <a:endParaRPr kumimoji="1" lang="ja-JP" altLang="en-US" sz="1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4366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sz="34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４．</a:t>
            </a:r>
            <a:r>
              <a:rPr lang="en-US" altLang="ja-JP" sz="34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Microsoft</a:t>
            </a:r>
            <a:r>
              <a:rPr lang="ja-JP" altLang="en-US" sz="34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 </a:t>
            </a:r>
            <a:r>
              <a:rPr lang="en-US" altLang="ja-JP" sz="3400" b="1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Office365</a:t>
            </a:r>
            <a:r>
              <a:rPr lang="ja-JP" altLang="en-US" sz="3400" b="1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のメール</a:t>
            </a:r>
            <a:r>
              <a:rPr lang="ja-JP" altLang="en-US" sz="34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転送</a:t>
            </a:r>
            <a:r>
              <a:rPr lang="ja-JP" altLang="en-US" sz="3400" b="1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設定</a:t>
            </a:r>
            <a:endParaRPr kumimoji="1" lang="ja-JP" altLang="en-US" sz="3400" dirty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423987" y="3162300"/>
            <a:ext cx="7192169" cy="31877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indent="0">
              <a:lnSpc>
                <a:spcPct val="100000"/>
              </a:lnSpc>
              <a:spcBef>
                <a:spcPct val="30000"/>
              </a:spcBef>
              <a:spcAft>
                <a:spcPts val="1200"/>
              </a:spcAft>
              <a:buFont typeface="Arial" panose="020B0604020202020204" pitchFamily="34" charset="0"/>
              <a:buNone/>
              <a:defRPr kumimoji="1" lang="ja-JP" sz="1600" b="1">
                <a:solidFill>
                  <a:schemeClr val="bg1">
                    <a:lumMod val="50000"/>
                  </a:schemeClr>
                </a:solidFill>
              </a:defRPr>
            </a:lvl1pPr>
            <a:lvl2pPr marL="685800" indent="-228600">
              <a:lnSpc>
                <a:spcPct val="150000"/>
              </a:lnSpc>
              <a:spcBef>
                <a:spcPct val="30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kumimoji="1" lang="ja-JP" sz="1400">
                <a:solidFill>
                  <a:schemeClr val="bg1">
                    <a:lumMod val="50000"/>
                  </a:schemeClr>
                </a:solidFill>
              </a:defRPr>
            </a:lvl2pPr>
            <a:lvl3pPr marL="1143000" indent="-228600">
              <a:lnSpc>
                <a:spcPct val="150000"/>
              </a:lnSpc>
              <a:spcBef>
                <a:spcPct val="30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kumimoji="1" lang="ja-JP" sz="1200">
                <a:solidFill>
                  <a:schemeClr val="bg1">
                    <a:lumMod val="50000"/>
                  </a:schemeClr>
                </a:solidFill>
              </a:defRPr>
            </a:lvl3pPr>
            <a:lvl4pPr marL="1600200" indent="-228600">
              <a:lnSpc>
                <a:spcPct val="150000"/>
              </a:lnSpc>
              <a:spcBef>
                <a:spcPct val="30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kumimoji="1" lang="ja-JP" sz="1100">
                <a:solidFill>
                  <a:schemeClr val="bg1">
                    <a:lumMod val="50000"/>
                  </a:schemeClr>
                </a:solidFill>
              </a:defRPr>
            </a:lvl4pPr>
            <a:lvl5pPr marL="2057400" indent="-228600">
              <a:lnSpc>
                <a:spcPct val="150000"/>
              </a:lnSpc>
              <a:spcBef>
                <a:spcPct val="30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kumimoji="1" lang="ja-JP" sz="1100">
                <a:solidFill>
                  <a:schemeClr val="bg1">
                    <a:lumMod val="50000"/>
                  </a:schemeClr>
                </a:solidFill>
              </a:defRPr>
            </a:lvl5pPr>
            <a:lvl6pPr marL="2514600" indent="-228600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kumimoji="1" lang="ja-JP"/>
            </a:lvl6pPr>
            <a:lvl7pPr marL="2971800" indent="-228600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kumimoji="1" lang="ja-JP"/>
            </a:lvl7pPr>
            <a:lvl8pPr marL="3429000" indent="-228600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kumimoji="1" lang="ja-JP"/>
            </a:lvl8pPr>
            <a:lvl9pPr marL="3886200" indent="-228600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kumimoji="1" lang="ja-JP"/>
            </a:lvl9pPr>
          </a:lstStyle>
          <a:p>
            <a:r>
              <a:rPr lang="ja-JP" altLang="en-US" sz="2000" dirty="0" smtClean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１．メールアドレスの　＠</a:t>
            </a:r>
            <a:r>
              <a:rPr lang="en-US" altLang="ja-JP" sz="2000" dirty="0" smtClean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 </a:t>
            </a:r>
            <a:r>
              <a:rPr lang="ja-JP" altLang="en-US" sz="200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の前に</a:t>
            </a:r>
            <a:r>
              <a:rPr lang="ja-JP" altLang="en-US" sz="2000" dirty="0" smtClean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ドットがある場合</a:t>
            </a:r>
            <a:r>
              <a:rPr lang="en-US" altLang="ja-JP" sz="2000" dirty="0" smtClean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/>
            </a:r>
            <a:br>
              <a:rPr lang="en-US" altLang="ja-JP" sz="2000" dirty="0" smtClean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</a:br>
            <a:r>
              <a:rPr lang="ja-JP" altLang="en-US" sz="2000" b="0" dirty="0" smtClean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　　　例）　</a:t>
            </a:r>
            <a:r>
              <a:rPr lang="en-US" altLang="ja-JP" sz="2000" b="0" dirty="0" smtClean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abc.@xxx.ne.jp</a:t>
            </a:r>
          </a:p>
          <a:p>
            <a:r>
              <a:rPr lang="ja-JP" altLang="en-US" sz="2000" dirty="0" smtClean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２．メールアドレスにドット</a:t>
            </a:r>
            <a:r>
              <a:rPr lang="ja-JP" altLang="en-US" sz="200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やハイフンが</a:t>
            </a:r>
            <a:r>
              <a:rPr lang="ja-JP" altLang="en-US" sz="2000" dirty="0" smtClean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並んでいる場合</a:t>
            </a:r>
            <a:r>
              <a:rPr lang="en-US" altLang="ja-JP" sz="2000" dirty="0" smtClean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/>
            </a:r>
            <a:br>
              <a:rPr lang="en-US" altLang="ja-JP" sz="2000" dirty="0" smtClean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</a:br>
            <a:r>
              <a:rPr lang="ja-JP" altLang="en-US" sz="2000" b="0" dirty="0" smtClean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　　　例）</a:t>
            </a:r>
            <a:r>
              <a:rPr lang="ja-JP" altLang="en-US" sz="2000" b="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　</a:t>
            </a:r>
            <a:r>
              <a:rPr lang="en-US" altLang="ja-JP" sz="2000" b="0" dirty="0" smtClean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a..bc@xxx.ne.jp</a:t>
            </a:r>
            <a:r>
              <a:rPr lang="ja-JP" altLang="en-US" sz="2000" b="0" dirty="0" smtClean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　　</a:t>
            </a:r>
            <a:r>
              <a:rPr lang="en-US" altLang="ja-JP" sz="2000" b="0" dirty="0" smtClean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ab-</a:t>
            </a:r>
            <a:r>
              <a:rPr lang="en-US" altLang="ja-JP" sz="2000" b="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-c@xxx.ne.jp</a:t>
            </a:r>
            <a:endParaRPr lang="en-US" altLang="ja-JP" sz="2000" b="0" dirty="0" smtClean="0">
              <a:solidFill>
                <a:schemeClr val="tx1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r>
              <a:rPr lang="ja-JP" altLang="en-US" sz="2000" dirty="0" smtClean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３．</a:t>
            </a:r>
            <a:r>
              <a:rPr lang="ja-JP" altLang="en-US" sz="200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携帯の「迷惑メールフィルター」の設定で</a:t>
            </a:r>
            <a:r>
              <a:rPr lang="ja-JP" altLang="en-US" sz="2000" dirty="0" smtClean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拒否している場合</a:t>
            </a:r>
            <a:endParaRPr lang="en-US" altLang="ja-JP" sz="2000" dirty="0" smtClean="0">
              <a:solidFill>
                <a:schemeClr val="tx1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r>
              <a:rPr lang="ja-JP" altLang="en-US" sz="200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４</a:t>
            </a:r>
            <a:r>
              <a:rPr lang="ja-JP" altLang="en-US" sz="2000" dirty="0" smtClean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．携帯の「</a:t>
            </a:r>
            <a:r>
              <a:rPr lang="ja-JP" altLang="en-US" sz="200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なりすまし設定</a:t>
            </a:r>
            <a:r>
              <a:rPr lang="ja-JP" altLang="en-US" sz="2000" dirty="0" smtClean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」で拒否している場合</a:t>
            </a:r>
            <a:endParaRPr lang="en-US" altLang="ja-JP" sz="2000" dirty="0" smtClean="0">
              <a:solidFill>
                <a:schemeClr val="tx1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11" name="スライド番号プレースホルダー 3"/>
          <p:cNvSpPr>
            <a:spLocks noGrp="1"/>
          </p:cNvSpPr>
          <p:nvPr>
            <p:ph type="sldNum" sz="quarter" idx="12"/>
          </p:nvPr>
        </p:nvSpPr>
        <p:spPr>
          <a:xfrm>
            <a:off x="7232705" y="6356355"/>
            <a:ext cx="2662238" cy="365125"/>
          </a:xfrm>
        </p:spPr>
        <p:txBody>
          <a:bodyPr/>
          <a:lstStyle/>
          <a:p>
            <a:r>
              <a:rPr lang="ja-JP" altLang="en-US" dirty="0" smtClean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Ｐ．</a:t>
            </a:r>
            <a:fld id="{9860EDB8-5305-433F-BE41-D7A86D811DB3}" type="slidenum">
              <a:rPr lang="en-US" altLang="ja-JP" smtClean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pPr/>
              <a:t>13</a:t>
            </a:fld>
            <a:endParaRPr kumimoji="1" lang="ja-JP" altLang="en-US" dirty="0">
              <a:solidFill>
                <a:schemeClr val="tx1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363496" y="1498600"/>
            <a:ext cx="9393595" cy="1676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indent="0">
              <a:lnSpc>
                <a:spcPct val="100000"/>
              </a:lnSpc>
              <a:spcBef>
                <a:spcPct val="30000"/>
              </a:spcBef>
              <a:spcAft>
                <a:spcPts val="1200"/>
              </a:spcAft>
              <a:buFont typeface="Arial" panose="020B0604020202020204" pitchFamily="34" charset="0"/>
              <a:buNone/>
              <a:defRPr kumimoji="1" lang="ja-JP" sz="1600" b="1">
                <a:solidFill>
                  <a:schemeClr val="bg1">
                    <a:lumMod val="50000"/>
                  </a:schemeClr>
                </a:solidFill>
              </a:defRPr>
            </a:lvl1pPr>
            <a:lvl2pPr marL="685800" indent="-228600">
              <a:lnSpc>
                <a:spcPct val="150000"/>
              </a:lnSpc>
              <a:spcBef>
                <a:spcPct val="30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kumimoji="1" lang="ja-JP" sz="1400">
                <a:solidFill>
                  <a:schemeClr val="bg1">
                    <a:lumMod val="50000"/>
                  </a:schemeClr>
                </a:solidFill>
              </a:defRPr>
            </a:lvl2pPr>
            <a:lvl3pPr marL="1143000" indent="-228600">
              <a:lnSpc>
                <a:spcPct val="150000"/>
              </a:lnSpc>
              <a:spcBef>
                <a:spcPct val="30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kumimoji="1" lang="ja-JP" sz="1200">
                <a:solidFill>
                  <a:schemeClr val="bg1">
                    <a:lumMod val="50000"/>
                  </a:schemeClr>
                </a:solidFill>
              </a:defRPr>
            </a:lvl3pPr>
            <a:lvl4pPr marL="1600200" indent="-228600">
              <a:lnSpc>
                <a:spcPct val="150000"/>
              </a:lnSpc>
              <a:spcBef>
                <a:spcPct val="30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kumimoji="1" lang="ja-JP" sz="1100">
                <a:solidFill>
                  <a:schemeClr val="bg1">
                    <a:lumMod val="50000"/>
                  </a:schemeClr>
                </a:solidFill>
              </a:defRPr>
            </a:lvl4pPr>
            <a:lvl5pPr marL="2057400" indent="-228600">
              <a:lnSpc>
                <a:spcPct val="150000"/>
              </a:lnSpc>
              <a:spcBef>
                <a:spcPct val="30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kumimoji="1" lang="ja-JP" sz="1100">
                <a:solidFill>
                  <a:schemeClr val="bg1">
                    <a:lumMod val="50000"/>
                  </a:schemeClr>
                </a:solidFill>
              </a:defRPr>
            </a:lvl5pPr>
            <a:lvl6pPr marL="2514600" indent="-228600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kumimoji="1" lang="ja-JP"/>
            </a:lvl6pPr>
            <a:lvl7pPr marL="2971800" indent="-228600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kumimoji="1" lang="ja-JP"/>
            </a:lvl7pPr>
            <a:lvl8pPr marL="3429000" indent="-228600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kumimoji="1" lang="ja-JP"/>
            </a:lvl8pPr>
            <a:lvl9pPr marL="3886200" indent="-228600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kumimoji="1" lang="ja-JP"/>
            </a:lvl9pPr>
          </a:lstStyle>
          <a:p>
            <a:r>
              <a:rPr lang="ja-JP" altLang="en-US" sz="2000" dirty="0" smtClean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＜転送されない場合＞</a:t>
            </a:r>
            <a:endParaRPr lang="en-US" altLang="ja-JP" sz="2000" dirty="0" smtClean="0">
              <a:solidFill>
                <a:srgbClr val="FF0000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r>
              <a:rPr lang="ja-JP" altLang="en-US" sz="2000" b="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学生</a:t>
            </a:r>
            <a:r>
              <a:rPr lang="ja-JP" altLang="en-US" sz="2000" b="0" dirty="0" smtClean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メールには届くが、携帯などに転送されない場合は以下のような原因が考えられます。</a:t>
            </a:r>
            <a:r>
              <a:rPr lang="en-US" altLang="ja-JP" sz="2000" b="0" dirty="0" smtClean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/>
            </a:r>
            <a:br>
              <a:rPr lang="en-US" altLang="ja-JP" sz="2000" b="0" dirty="0" smtClean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</a:br>
            <a:r>
              <a:rPr lang="ja-JP" altLang="en-US" sz="2000" b="0" dirty="0" smtClean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いずれも本学の学生メールシステムでは対応ができませんのでご了承ください。</a:t>
            </a:r>
            <a:endParaRPr lang="en-US" altLang="ja-JP" sz="2000" b="0" dirty="0">
              <a:solidFill>
                <a:srgbClr val="FF0000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34543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sz="34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４．</a:t>
            </a:r>
            <a:r>
              <a:rPr lang="en-US" altLang="ja-JP" sz="34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Microsoft</a:t>
            </a:r>
            <a:r>
              <a:rPr lang="ja-JP" altLang="en-US" sz="34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 </a:t>
            </a:r>
            <a:r>
              <a:rPr lang="en-US" altLang="ja-JP" sz="3400" b="1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Office365</a:t>
            </a:r>
            <a:r>
              <a:rPr lang="ja-JP" altLang="en-US" sz="3400" b="1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のメール</a:t>
            </a:r>
            <a:r>
              <a:rPr lang="ja-JP" altLang="en-US" sz="34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転送</a:t>
            </a:r>
            <a:r>
              <a:rPr lang="ja-JP" altLang="en-US" sz="3400" b="1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設定</a:t>
            </a:r>
            <a:endParaRPr kumimoji="1" lang="ja-JP" altLang="en-US" sz="3400" dirty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11" name="スライド番号プレースホルダー 3"/>
          <p:cNvSpPr>
            <a:spLocks noGrp="1"/>
          </p:cNvSpPr>
          <p:nvPr>
            <p:ph type="sldNum" sz="quarter" idx="12"/>
          </p:nvPr>
        </p:nvSpPr>
        <p:spPr>
          <a:xfrm>
            <a:off x="7232705" y="6356355"/>
            <a:ext cx="2662238" cy="365125"/>
          </a:xfrm>
        </p:spPr>
        <p:txBody>
          <a:bodyPr/>
          <a:lstStyle/>
          <a:p>
            <a:r>
              <a:rPr lang="ja-JP" altLang="en-US" dirty="0" smtClean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Ｐ．</a:t>
            </a:r>
            <a:fld id="{9860EDB8-5305-433F-BE41-D7A86D811DB3}" type="slidenum">
              <a:rPr lang="en-US" altLang="ja-JP" smtClean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pPr/>
              <a:t>14</a:t>
            </a:fld>
            <a:endParaRPr kumimoji="1" lang="ja-JP" altLang="en-US" dirty="0">
              <a:solidFill>
                <a:schemeClr val="tx1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363496" y="1498599"/>
            <a:ext cx="9393595" cy="18569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indent="0">
              <a:lnSpc>
                <a:spcPct val="100000"/>
              </a:lnSpc>
              <a:spcBef>
                <a:spcPct val="30000"/>
              </a:spcBef>
              <a:spcAft>
                <a:spcPts val="1200"/>
              </a:spcAft>
              <a:buFont typeface="Arial" panose="020B0604020202020204" pitchFamily="34" charset="0"/>
              <a:buNone/>
              <a:defRPr kumimoji="1" lang="ja-JP" sz="1600" b="1">
                <a:solidFill>
                  <a:schemeClr val="bg1">
                    <a:lumMod val="50000"/>
                  </a:schemeClr>
                </a:solidFill>
              </a:defRPr>
            </a:lvl1pPr>
            <a:lvl2pPr marL="685800" indent="-228600">
              <a:lnSpc>
                <a:spcPct val="150000"/>
              </a:lnSpc>
              <a:spcBef>
                <a:spcPct val="30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kumimoji="1" lang="ja-JP" sz="1400">
                <a:solidFill>
                  <a:schemeClr val="bg1">
                    <a:lumMod val="50000"/>
                  </a:schemeClr>
                </a:solidFill>
              </a:defRPr>
            </a:lvl2pPr>
            <a:lvl3pPr marL="1143000" indent="-228600">
              <a:lnSpc>
                <a:spcPct val="150000"/>
              </a:lnSpc>
              <a:spcBef>
                <a:spcPct val="30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kumimoji="1" lang="ja-JP" sz="1200">
                <a:solidFill>
                  <a:schemeClr val="bg1">
                    <a:lumMod val="50000"/>
                  </a:schemeClr>
                </a:solidFill>
              </a:defRPr>
            </a:lvl3pPr>
            <a:lvl4pPr marL="1600200" indent="-228600">
              <a:lnSpc>
                <a:spcPct val="150000"/>
              </a:lnSpc>
              <a:spcBef>
                <a:spcPct val="30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kumimoji="1" lang="ja-JP" sz="1100">
                <a:solidFill>
                  <a:schemeClr val="bg1">
                    <a:lumMod val="50000"/>
                  </a:schemeClr>
                </a:solidFill>
              </a:defRPr>
            </a:lvl4pPr>
            <a:lvl5pPr marL="2057400" indent="-228600">
              <a:lnSpc>
                <a:spcPct val="150000"/>
              </a:lnSpc>
              <a:spcBef>
                <a:spcPct val="30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kumimoji="1" lang="ja-JP" sz="1100">
                <a:solidFill>
                  <a:schemeClr val="bg1">
                    <a:lumMod val="50000"/>
                  </a:schemeClr>
                </a:solidFill>
              </a:defRPr>
            </a:lvl5pPr>
            <a:lvl6pPr marL="2514600" indent="-228600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kumimoji="1" lang="ja-JP"/>
            </a:lvl6pPr>
            <a:lvl7pPr marL="2971800" indent="-228600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kumimoji="1" lang="ja-JP"/>
            </a:lvl7pPr>
            <a:lvl8pPr marL="3429000" indent="-228600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kumimoji="1" lang="ja-JP"/>
            </a:lvl8pPr>
            <a:lvl9pPr marL="3886200" indent="-228600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kumimoji="1" lang="ja-JP"/>
            </a:lvl9pPr>
          </a:lstStyle>
          <a:p>
            <a:r>
              <a:rPr lang="ja-JP" altLang="en-US" sz="2400" dirty="0" smtClean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転送設定の他にもスマートフォンのアプリを利用して、</a:t>
            </a:r>
            <a:r>
              <a:rPr lang="en-US" altLang="ja-JP" sz="2400" dirty="0" smtClean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Office365</a:t>
            </a:r>
            <a:r>
              <a:rPr lang="ja-JP" altLang="en-US" sz="2400" dirty="0" smtClean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のメールを使うことができます。</a:t>
            </a:r>
            <a:endParaRPr lang="en-US" altLang="ja-JP" sz="2400" dirty="0" smtClean="0">
              <a:solidFill>
                <a:schemeClr val="tx1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r>
              <a:rPr lang="ja-JP" altLang="en-US" sz="2400" dirty="0" smtClean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メリット</a:t>
            </a:r>
            <a:r>
              <a:rPr lang="ja-JP" altLang="en-US" sz="240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・デメリットに</a:t>
            </a:r>
            <a:r>
              <a:rPr lang="ja-JP" altLang="en-US" sz="2400" dirty="0" smtClean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ついては下記となります。</a:t>
            </a:r>
            <a:endParaRPr lang="en-US" altLang="ja-JP" sz="2400" dirty="0">
              <a:solidFill>
                <a:schemeClr val="tx1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endParaRPr lang="en-US" altLang="ja-JP" sz="2400" dirty="0" smtClean="0">
              <a:solidFill>
                <a:schemeClr val="tx1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graphicFrame>
        <p:nvGraphicFramePr>
          <p:cNvPr id="3" name="表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1986434"/>
              </p:ext>
            </p:extLst>
          </p:nvPr>
        </p:nvGraphicFramePr>
        <p:xfrm>
          <a:off x="516164" y="2988131"/>
          <a:ext cx="8921750" cy="26942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0750"/>
                <a:gridCol w="3904109"/>
                <a:gridCol w="4096891"/>
              </a:tblGrid>
              <a:tr h="383719">
                <a:tc>
                  <a:txBody>
                    <a:bodyPr/>
                    <a:lstStyle/>
                    <a:p>
                      <a:endParaRPr kumimoji="1" lang="ja-JP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 smtClean="0">
                          <a:solidFill>
                            <a:schemeClr val="tx1"/>
                          </a:solidFill>
                        </a:rPr>
                        <a:t>メリット</a:t>
                      </a:r>
                      <a:endParaRPr kumimoji="1" lang="ja-JP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 smtClean="0">
                          <a:solidFill>
                            <a:schemeClr val="tx1"/>
                          </a:solidFill>
                        </a:rPr>
                        <a:t>デメリット</a:t>
                      </a:r>
                      <a:endParaRPr kumimoji="1" lang="ja-JP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216479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 smtClean="0">
                          <a:solidFill>
                            <a:schemeClr val="tx1"/>
                          </a:solidFill>
                        </a:rPr>
                        <a:t>転送</a:t>
                      </a:r>
                      <a:endParaRPr kumimoji="1" lang="en-US" altLang="ja-JP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kumimoji="1" lang="ja-JP" altLang="en-US" dirty="0" smtClean="0">
                          <a:solidFill>
                            <a:schemeClr val="tx1"/>
                          </a:solidFill>
                        </a:rPr>
                        <a:t>設定</a:t>
                      </a:r>
                      <a:endParaRPr kumimoji="1" lang="ja-JP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ja-JP" altLang="en-US" sz="1400" dirty="0" smtClean="0">
                          <a:solidFill>
                            <a:schemeClr val="tx1"/>
                          </a:solidFill>
                        </a:rPr>
                        <a:t>・全てのメールをひとつのメールボックスに</a:t>
                      </a:r>
                      <a:endParaRPr kumimoji="1" lang="en-US" altLang="ja-JP" sz="14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l"/>
                      <a:r>
                        <a:rPr kumimoji="1" lang="ja-JP" altLang="en-US" sz="1400" dirty="0" smtClean="0">
                          <a:solidFill>
                            <a:schemeClr val="tx1"/>
                          </a:solidFill>
                        </a:rPr>
                        <a:t>　まとめられる</a:t>
                      </a:r>
                      <a:endParaRPr kumimoji="1" lang="en-US" altLang="ja-JP" sz="14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l"/>
                      <a:r>
                        <a:rPr kumimoji="1" lang="ja-JP" altLang="en-US" sz="1400" dirty="0" smtClean="0">
                          <a:solidFill>
                            <a:schemeClr val="tx1"/>
                          </a:solidFill>
                        </a:rPr>
                        <a:t>・卒業後もメール保存しておける</a:t>
                      </a:r>
                      <a:endParaRPr kumimoji="1" lang="ja-JP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ja-JP" altLang="en-US" sz="1400" dirty="0" smtClean="0">
                          <a:solidFill>
                            <a:schemeClr val="tx1"/>
                          </a:solidFill>
                        </a:rPr>
                        <a:t>・適切に設定を行わない場合、返信元が大学以外</a:t>
                      </a:r>
                      <a:endParaRPr kumimoji="1" lang="en-US" altLang="ja-JP" sz="14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l"/>
                      <a:r>
                        <a:rPr kumimoji="1" lang="ja-JP" altLang="en-US" sz="1400" dirty="0" smtClean="0">
                          <a:solidFill>
                            <a:schemeClr val="tx1"/>
                          </a:solidFill>
                        </a:rPr>
                        <a:t>　のアドレスになる</a:t>
                      </a:r>
                      <a:endParaRPr kumimoji="1" lang="en-US" altLang="ja-JP" sz="14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l"/>
                      <a:r>
                        <a:rPr kumimoji="1" lang="ja-JP" altLang="en-US" sz="1400" dirty="0" smtClean="0">
                          <a:solidFill>
                            <a:schemeClr val="tx1"/>
                          </a:solidFill>
                        </a:rPr>
                        <a:t>・転送先サービスによっては、情報漏洩のリスク</a:t>
                      </a:r>
                      <a:endParaRPr kumimoji="1" lang="en-US" altLang="ja-JP" sz="14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l"/>
                      <a:r>
                        <a:rPr kumimoji="1" lang="ja-JP" altLang="en-US" sz="1400" dirty="0" smtClean="0">
                          <a:solidFill>
                            <a:schemeClr val="tx1"/>
                          </a:solidFill>
                        </a:rPr>
                        <a:t>　がある</a:t>
                      </a:r>
                      <a:endParaRPr kumimoji="1" lang="en-US" altLang="ja-JP" sz="14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l"/>
                      <a:r>
                        <a:rPr kumimoji="1" lang="ja-JP" altLang="en-US" sz="1400" dirty="0" smtClean="0">
                          <a:solidFill>
                            <a:schemeClr val="tx1"/>
                          </a:solidFill>
                        </a:rPr>
                        <a:t>・メール受信が遅延するリスクがある</a:t>
                      </a:r>
                      <a:endParaRPr kumimoji="1" lang="ja-JP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094014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 smtClean="0">
                          <a:solidFill>
                            <a:schemeClr val="tx1"/>
                          </a:solidFill>
                        </a:rPr>
                        <a:t>アプリの利用</a:t>
                      </a:r>
                      <a:endParaRPr kumimoji="1" lang="en-US" altLang="ja-JP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ja-JP" altLang="en-US" sz="1400" dirty="0" smtClean="0">
                          <a:solidFill>
                            <a:schemeClr val="tx1"/>
                          </a:solidFill>
                        </a:rPr>
                        <a:t>・多くの学生がアプリになれている</a:t>
                      </a:r>
                      <a:endParaRPr kumimoji="1" lang="en-US" altLang="ja-JP" sz="14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l"/>
                      <a:r>
                        <a:rPr kumimoji="1" lang="ja-JP" altLang="en-US" sz="1400" dirty="0" smtClean="0">
                          <a:solidFill>
                            <a:schemeClr val="tx1"/>
                          </a:solidFill>
                        </a:rPr>
                        <a:t>・メールの確認が容易になる</a:t>
                      </a:r>
                      <a:endParaRPr kumimoji="1" lang="en-US" altLang="ja-JP" sz="14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l"/>
                      <a:r>
                        <a:rPr kumimoji="1" lang="ja-JP" altLang="en-US" sz="1400" dirty="0" smtClean="0">
                          <a:solidFill>
                            <a:schemeClr val="tx1"/>
                          </a:solidFill>
                        </a:rPr>
                        <a:t>・メールの状態や送信済みメールなどが</a:t>
                      </a:r>
                      <a:endParaRPr kumimoji="1" lang="en-US" altLang="ja-JP" sz="14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l"/>
                      <a:r>
                        <a:rPr kumimoji="1" lang="ja-JP" altLang="en-US" sz="1400" dirty="0" smtClean="0">
                          <a:solidFill>
                            <a:schemeClr val="tx1"/>
                          </a:solidFill>
                        </a:rPr>
                        <a:t>　サーバ保存される</a:t>
                      </a:r>
                      <a:endParaRPr kumimoji="1" lang="ja-JP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ja-JP" altLang="en-US" sz="1400" dirty="0" smtClean="0">
                          <a:solidFill>
                            <a:schemeClr val="tx1"/>
                          </a:solidFill>
                        </a:rPr>
                        <a:t>・スマートフォンを所持していない学生は</a:t>
                      </a:r>
                      <a:endParaRPr kumimoji="1" lang="en-US" altLang="ja-JP" sz="14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l"/>
                      <a:r>
                        <a:rPr kumimoji="1" lang="ja-JP" altLang="en-US" sz="1400" dirty="0" smtClean="0">
                          <a:solidFill>
                            <a:schemeClr val="tx1"/>
                          </a:solidFill>
                        </a:rPr>
                        <a:t>　利用できない</a:t>
                      </a:r>
                      <a:endParaRPr kumimoji="1" lang="ja-JP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5" name="テキスト ボックス 4"/>
          <p:cNvSpPr txBox="1"/>
          <p:nvPr/>
        </p:nvSpPr>
        <p:spPr>
          <a:xfrm>
            <a:off x="363496" y="5780314"/>
            <a:ext cx="92050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/>
              <a:t>※</a:t>
            </a:r>
            <a:r>
              <a:rPr kumimoji="1" lang="ja-JP" altLang="en-US" dirty="0" smtClean="0"/>
              <a:t>スマートフォンアプリは</a:t>
            </a:r>
            <a:r>
              <a:rPr kumimoji="1" lang="ja-JP" altLang="en-US" dirty="0" smtClean="0"/>
              <a:t>「</a:t>
            </a:r>
            <a:r>
              <a:rPr kumimoji="1" lang="en-US" altLang="ja-JP" dirty="0" smtClean="0"/>
              <a:t>Microsoft</a:t>
            </a:r>
            <a:r>
              <a:rPr kumimoji="1" lang="ja-JP" altLang="en-US" dirty="0" smtClean="0"/>
              <a:t> </a:t>
            </a:r>
            <a:r>
              <a:rPr kumimoji="1" lang="en-US" altLang="ja-JP" dirty="0" smtClean="0"/>
              <a:t>Outlook</a:t>
            </a:r>
            <a:r>
              <a:rPr kumimoji="1" lang="ja-JP" altLang="en-US" dirty="0" smtClean="0"/>
              <a:t>」</a:t>
            </a:r>
            <a:r>
              <a:rPr kumimoji="1" lang="ja-JP" altLang="en-US" dirty="0" smtClean="0"/>
              <a:t>等ありますが、情報及び設定について</a:t>
            </a:r>
            <a:endParaRPr kumimoji="1" lang="en-US" altLang="ja-JP" dirty="0" smtClean="0"/>
          </a:p>
          <a:p>
            <a:r>
              <a:rPr kumimoji="1" lang="ja-JP" altLang="en-US" dirty="0" smtClean="0"/>
              <a:t>　システム管理室では対応していない為、ご自身で行って下さい。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92006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969" y="1761152"/>
            <a:ext cx="5063253" cy="424211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4" name="テキスト ボックス 3"/>
          <p:cNvSpPr txBox="1"/>
          <p:nvPr/>
        </p:nvSpPr>
        <p:spPr>
          <a:xfrm>
            <a:off x="268425" y="2008414"/>
            <a:ext cx="4248711" cy="42535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indent="0">
              <a:lnSpc>
                <a:spcPct val="100000"/>
              </a:lnSpc>
              <a:spcBef>
                <a:spcPct val="30000"/>
              </a:spcBef>
              <a:spcAft>
                <a:spcPts val="1200"/>
              </a:spcAft>
              <a:buFont typeface="Arial" panose="020B0604020202020204" pitchFamily="34" charset="0"/>
              <a:buNone/>
              <a:defRPr kumimoji="1" lang="ja-JP" sz="1600" b="1">
                <a:solidFill>
                  <a:schemeClr val="bg1">
                    <a:lumMod val="50000"/>
                  </a:schemeClr>
                </a:solidFill>
              </a:defRPr>
            </a:lvl1pPr>
            <a:lvl2pPr marL="685800" indent="-228600">
              <a:lnSpc>
                <a:spcPct val="150000"/>
              </a:lnSpc>
              <a:spcBef>
                <a:spcPct val="30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kumimoji="1" lang="ja-JP" sz="1400">
                <a:solidFill>
                  <a:schemeClr val="bg1">
                    <a:lumMod val="50000"/>
                  </a:schemeClr>
                </a:solidFill>
              </a:defRPr>
            </a:lvl2pPr>
            <a:lvl3pPr marL="1143000" indent="-228600">
              <a:lnSpc>
                <a:spcPct val="150000"/>
              </a:lnSpc>
              <a:spcBef>
                <a:spcPct val="30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kumimoji="1" lang="ja-JP" sz="1200">
                <a:solidFill>
                  <a:schemeClr val="bg1">
                    <a:lumMod val="50000"/>
                  </a:schemeClr>
                </a:solidFill>
              </a:defRPr>
            </a:lvl3pPr>
            <a:lvl4pPr marL="1600200" indent="-228600">
              <a:lnSpc>
                <a:spcPct val="150000"/>
              </a:lnSpc>
              <a:spcBef>
                <a:spcPct val="30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kumimoji="1" lang="ja-JP" sz="1100">
                <a:solidFill>
                  <a:schemeClr val="bg1">
                    <a:lumMod val="50000"/>
                  </a:schemeClr>
                </a:solidFill>
              </a:defRPr>
            </a:lvl4pPr>
            <a:lvl5pPr marL="2057400" indent="-228600">
              <a:lnSpc>
                <a:spcPct val="150000"/>
              </a:lnSpc>
              <a:spcBef>
                <a:spcPct val="30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kumimoji="1" lang="ja-JP" sz="1100">
                <a:solidFill>
                  <a:schemeClr val="bg1">
                    <a:lumMod val="50000"/>
                  </a:schemeClr>
                </a:solidFill>
              </a:defRPr>
            </a:lvl5pPr>
            <a:lvl6pPr marL="2514600" indent="-228600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kumimoji="1" lang="ja-JP"/>
            </a:lvl6pPr>
            <a:lvl7pPr marL="2971800" indent="-228600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kumimoji="1" lang="ja-JP"/>
            </a:lvl7pPr>
            <a:lvl8pPr marL="3429000" indent="-228600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kumimoji="1" lang="ja-JP"/>
            </a:lvl8pPr>
            <a:lvl9pPr marL="3886200" indent="-228600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kumimoji="1" lang="ja-JP"/>
            </a:lvl9pPr>
          </a:lstStyle>
          <a:p>
            <a:r>
              <a:rPr lang="ja-JP" altLang="en-US" sz="2000" dirty="0" smtClean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１．</a:t>
            </a:r>
            <a:r>
              <a:rPr lang="ja-JP" altLang="en-US" sz="200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左のメニューから</a:t>
            </a:r>
            <a:r>
              <a:rPr lang="ja-JP" altLang="en-US" sz="2000" dirty="0" smtClean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「メールの署名」を</a:t>
            </a:r>
            <a:r>
              <a:rPr lang="en-US" altLang="ja-JP" sz="200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/>
            </a:r>
            <a:br>
              <a:rPr lang="en-US" altLang="ja-JP" sz="200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</a:br>
            <a:r>
              <a:rPr lang="ja-JP" altLang="en-US" sz="2000" dirty="0" smtClean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　　　クリック。</a:t>
            </a:r>
            <a:endParaRPr lang="en-US" altLang="ja-JP" sz="2000" dirty="0" smtClean="0">
              <a:solidFill>
                <a:schemeClr val="tx1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r>
              <a:rPr lang="ja-JP" altLang="en-US" sz="200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２</a:t>
            </a:r>
            <a:r>
              <a:rPr lang="ja-JP" altLang="en-US" sz="2000" dirty="0" smtClean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．テキストボックスに署名を入力。</a:t>
            </a:r>
            <a:endParaRPr lang="en-US" altLang="ja-JP" sz="2000" dirty="0" smtClean="0">
              <a:solidFill>
                <a:schemeClr val="tx1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r>
              <a:rPr lang="ja-JP" altLang="en-US" sz="200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３</a:t>
            </a:r>
            <a:r>
              <a:rPr lang="ja-JP" altLang="en-US" sz="2000" dirty="0" smtClean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．「保存」をクリック。</a:t>
            </a:r>
            <a:endParaRPr lang="en-US" altLang="ja-JP" sz="2000" dirty="0" smtClean="0">
              <a:solidFill>
                <a:schemeClr val="tx1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endParaRPr lang="en-US" altLang="ja-JP" sz="2000" dirty="0" smtClean="0">
              <a:solidFill>
                <a:schemeClr val="tx1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endParaRPr lang="en-US" altLang="ja-JP" sz="2000" dirty="0" smtClean="0">
              <a:solidFill>
                <a:schemeClr val="tx1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r>
              <a:rPr lang="ja-JP" altLang="en-US" sz="200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　</a:t>
            </a:r>
            <a:r>
              <a:rPr lang="ja-JP" altLang="en-US" sz="2000" b="0" dirty="0" smtClean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署名設定は</a:t>
            </a:r>
            <a:r>
              <a:rPr lang="ja-JP" altLang="en-US" sz="2000" b="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以上です</a:t>
            </a:r>
            <a:r>
              <a:rPr lang="ja-JP" altLang="en-US" sz="2000" b="0" dirty="0" smtClean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。</a:t>
            </a:r>
            <a:endParaRPr lang="ja-JP" altLang="en-US" sz="2000" b="0" dirty="0">
              <a:solidFill>
                <a:schemeClr val="tx1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sz="3400" b="1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５</a:t>
            </a:r>
            <a:r>
              <a:rPr lang="ja-JP" altLang="en-US" sz="34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．</a:t>
            </a:r>
            <a:r>
              <a:rPr lang="en-US" altLang="ja-JP" sz="34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Microsoft</a:t>
            </a:r>
            <a:r>
              <a:rPr lang="ja-JP" altLang="en-US" sz="34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 </a:t>
            </a:r>
            <a:r>
              <a:rPr lang="en-US" altLang="ja-JP" sz="3400" b="1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Office365</a:t>
            </a:r>
            <a:r>
              <a:rPr lang="ja-JP" altLang="en-US" sz="34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の署名設定</a:t>
            </a:r>
            <a:endParaRPr kumimoji="1" lang="ja-JP" altLang="en-US" sz="3400" dirty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11" name="スライド番号プレースホルダー 3"/>
          <p:cNvSpPr>
            <a:spLocks noGrp="1"/>
          </p:cNvSpPr>
          <p:nvPr>
            <p:ph type="sldNum" sz="quarter" idx="12"/>
          </p:nvPr>
        </p:nvSpPr>
        <p:spPr>
          <a:xfrm>
            <a:off x="7232705" y="6356355"/>
            <a:ext cx="2662238" cy="365125"/>
          </a:xfrm>
        </p:spPr>
        <p:txBody>
          <a:bodyPr/>
          <a:lstStyle/>
          <a:p>
            <a:r>
              <a:rPr lang="ja-JP" altLang="en-US" dirty="0" smtClean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Ｐ．</a:t>
            </a:r>
            <a:fld id="{9860EDB8-5305-433F-BE41-D7A86D811DB3}" type="slidenum">
              <a:rPr lang="en-US" altLang="ja-JP" smtClean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pPr/>
              <a:t>15</a:t>
            </a:fld>
            <a:endParaRPr kumimoji="1" lang="ja-JP" altLang="en-US" dirty="0">
              <a:solidFill>
                <a:schemeClr val="tx1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7" name="角丸四角形 6"/>
          <p:cNvSpPr/>
          <p:nvPr/>
        </p:nvSpPr>
        <p:spPr>
          <a:xfrm>
            <a:off x="4517136" y="5500991"/>
            <a:ext cx="991039" cy="255002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4198728" y="5459215"/>
            <a:ext cx="3184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b="1" dirty="0" smtClean="0">
                <a:solidFill>
                  <a:srgbClr val="FF0000"/>
                </a:solidFill>
              </a:rPr>
              <a:t>①</a:t>
            </a:r>
            <a:endParaRPr kumimoji="1" lang="ja-JP" altLang="en-US" sz="1600" b="1" dirty="0">
              <a:solidFill>
                <a:srgbClr val="FF0000"/>
              </a:solidFill>
            </a:endParaRPr>
          </a:p>
        </p:txBody>
      </p:sp>
      <p:sp>
        <p:nvSpPr>
          <p:cNvPr id="9" name="角丸四角形 8"/>
          <p:cNvSpPr/>
          <p:nvPr/>
        </p:nvSpPr>
        <p:spPr>
          <a:xfrm>
            <a:off x="5703673" y="3913522"/>
            <a:ext cx="2003413" cy="936064"/>
          </a:xfrm>
          <a:prstGeom prst="roundRect">
            <a:avLst>
              <a:gd name="adj" fmla="val 7850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角丸四角形 14"/>
          <p:cNvSpPr/>
          <p:nvPr/>
        </p:nvSpPr>
        <p:spPr>
          <a:xfrm>
            <a:off x="5545836" y="2738743"/>
            <a:ext cx="381439" cy="19223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5418146" y="2419269"/>
            <a:ext cx="3184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b="1" dirty="0" smtClean="0">
                <a:solidFill>
                  <a:srgbClr val="FF0000"/>
                </a:solidFill>
              </a:rPr>
              <a:t>③</a:t>
            </a:r>
            <a:endParaRPr kumimoji="1" lang="ja-JP" altLang="en-US" sz="1600" b="1" dirty="0">
              <a:solidFill>
                <a:srgbClr val="FF0000"/>
              </a:solidFill>
            </a:endParaRPr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5378467" y="3913522"/>
            <a:ext cx="3184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b="1" dirty="0" smtClean="0">
                <a:solidFill>
                  <a:srgbClr val="FF0000"/>
                </a:solidFill>
              </a:rPr>
              <a:t>②</a:t>
            </a:r>
            <a:endParaRPr kumimoji="1" lang="ja-JP" altLang="en-US" sz="1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2211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ja-JP" altLang="en-US" sz="3400" b="1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６</a:t>
            </a:r>
            <a:r>
              <a:rPr lang="ja-JP" altLang="en-US" sz="34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．</a:t>
            </a:r>
            <a:r>
              <a:rPr lang="en-US" altLang="ja-JP" sz="34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Microsoft</a:t>
            </a:r>
            <a:r>
              <a:rPr lang="ja-JP" altLang="en-US" sz="34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 </a:t>
            </a:r>
            <a:r>
              <a:rPr lang="en-US" altLang="ja-JP" sz="3400" b="1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Office365</a:t>
            </a:r>
            <a:r>
              <a:rPr lang="ja-JP" altLang="en-US" sz="34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のログアウト方法</a:t>
            </a:r>
            <a:endParaRPr lang="en-US" altLang="ja-JP" sz="3400" b="1" dirty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96646" y="1605769"/>
            <a:ext cx="4562167" cy="4571194"/>
          </a:xfrm>
        </p:spPr>
        <p:txBody>
          <a:bodyPr>
            <a:normAutofit/>
          </a:bodyPr>
          <a:lstStyle/>
          <a:p>
            <a:r>
              <a:rPr lang="en-US" altLang="ja-JP" sz="2000" b="1" dirty="0" smtClean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/>
            </a:r>
            <a:br>
              <a:rPr lang="en-US" altLang="ja-JP" sz="2000" b="1" dirty="0" smtClean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</a:br>
            <a:r>
              <a:rPr lang="ja-JP" altLang="en-US" sz="2000" b="1" dirty="0" smtClean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１．ホーム画面より、右上部のアイコンを</a:t>
            </a:r>
            <a:r>
              <a:rPr lang="en-US" altLang="ja-JP" sz="2000" b="1" dirty="0" smtClean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/>
            </a:r>
            <a:br>
              <a:rPr lang="en-US" altLang="ja-JP" sz="2000" b="1" dirty="0" smtClean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</a:br>
            <a:r>
              <a:rPr lang="ja-JP" altLang="en-US" sz="2000" b="1" dirty="0" smtClean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　　　クリック。　</a:t>
            </a:r>
            <a:endParaRPr lang="en-US" altLang="ja-JP" sz="2000" b="1" dirty="0" smtClean="0">
              <a:solidFill>
                <a:schemeClr val="tx1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endParaRPr lang="en-US" altLang="ja-JP" sz="2000" b="1" dirty="0">
              <a:solidFill>
                <a:schemeClr val="tx1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6" name="スライド番号プレースホルダー 3"/>
          <p:cNvSpPr>
            <a:spLocks noGrp="1"/>
          </p:cNvSpPr>
          <p:nvPr>
            <p:ph type="sldNum" sz="quarter" idx="12"/>
          </p:nvPr>
        </p:nvSpPr>
        <p:spPr>
          <a:xfrm>
            <a:off x="7232705" y="6356355"/>
            <a:ext cx="2662238" cy="365125"/>
          </a:xfrm>
        </p:spPr>
        <p:txBody>
          <a:bodyPr/>
          <a:lstStyle/>
          <a:p>
            <a:r>
              <a:rPr lang="ja-JP" altLang="en-US" dirty="0" smtClean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Ｐ．</a:t>
            </a:r>
            <a:fld id="{9860EDB8-5305-433F-BE41-D7A86D811DB3}" type="slidenum">
              <a:rPr lang="en-US" altLang="ja-JP" smtClean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pPr/>
              <a:t>16</a:t>
            </a:fld>
            <a:endParaRPr kumimoji="1" lang="ja-JP" altLang="en-US" dirty="0">
              <a:solidFill>
                <a:schemeClr val="tx1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2821" y="1970482"/>
            <a:ext cx="5012961" cy="386698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7" name="角丸四角形 6"/>
          <p:cNvSpPr/>
          <p:nvPr/>
        </p:nvSpPr>
        <p:spPr>
          <a:xfrm>
            <a:off x="9299122" y="2314200"/>
            <a:ext cx="310332" cy="30653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8766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9150" y="1986118"/>
            <a:ext cx="4963414" cy="37981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ja-JP" altLang="en-US" sz="3400" b="1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６</a:t>
            </a:r>
            <a:r>
              <a:rPr lang="ja-JP" altLang="en-US" sz="34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．</a:t>
            </a:r>
            <a:r>
              <a:rPr lang="en-US" altLang="ja-JP" sz="34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Microsoft</a:t>
            </a:r>
            <a:r>
              <a:rPr lang="ja-JP" altLang="en-US" sz="34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 </a:t>
            </a:r>
            <a:r>
              <a:rPr lang="en-US" altLang="ja-JP" sz="3400" b="1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Office365</a:t>
            </a:r>
            <a:r>
              <a:rPr lang="ja-JP" altLang="en-US" sz="34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のログアウト方法</a:t>
            </a:r>
            <a:endParaRPr lang="en-US" altLang="ja-JP" sz="3400" b="1" dirty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80733" y="1605769"/>
            <a:ext cx="4815061" cy="4571194"/>
          </a:xfrm>
        </p:spPr>
        <p:txBody>
          <a:bodyPr>
            <a:normAutofit/>
          </a:bodyPr>
          <a:lstStyle/>
          <a:p>
            <a:r>
              <a:rPr lang="en-US" altLang="ja-JP" sz="2000" b="1" dirty="0" smtClean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/>
            </a:r>
            <a:br>
              <a:rPr lang="en-US" altLang="ja-JP" sz="2000" b="1" dirty="0" smtClean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</a:br>
            <a:r>
              <a:rPr lang="ja-JP" altLang="en-US" sz="2000" b="1" dirty="0" smtClean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２．「サインアウト」を選択。</a:t>
            </a:r>
            <a:endParaRPr lang="en-US" altLang="ja-JP" sz="2000" b="1" dirty="0" smtClean="0">
              <a:solidFill>
                <a:schemeClr val="tx1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6" name="スライド番号プレースホルダー 3"/>
          <p:cNvSpPr>
            <a:spLocks noGrp="1"/>
          </p:cNvSpPr>
          <p:nvPr>
            <p:ph type="sldNum" sz="quarter" idx="12"/>
          </p:nvPr>
        </p:nvSpPr>
        <p:spPr>
          <a:xfrm>
            <a:off x="7232705" y="6356355"/>
            <a:ext cx="2662238" cy="365125"/>
          </a:xfrm>
        </p:spPr>
        <p:txBody>
          <a:bodyPr/>
          <a:lstStyle/>
          <a:p>
            <a:r>
              <a:rPr lang="ja-JP" altLang="en-US" dirty="0" smtClean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Ｐ．</a:t>
            </a:r>
            <a:fld id="{9860EDB8-5305-433F-BE41-D7A86D811DB3}" type="slidenum">
              <a:rPr lang="en-US" altLang="ja-JP" smtClean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pPr/>
              <a:t>17</a:t>
            </a:fld>
            <a:endParaRPr kumimoji="1" lang="ja-JP" altLang="en-US" dirty="0">
              <a:solidFill>
                <a:schemeClr val="tx1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7" name="角丸四角形 6"/>
          <p:cNvSpPr/>
          <p:nvPr/>
        </p:nvSpPr>
        <p:spPr>
          <a:xfrm>
            <a:off x="7747908" y="3318408"/>
            <a:ext cx="1844656" cy="30653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04634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2775" y="1966452"/>
            <a:ext cx="4568601" cy="351994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ja-JP" altLang="en-US" sz="3400" b="1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６</a:t>
            </a:r>
            <a:r>
              <a:rPr lang="ja-JP" altLang="en-US" sz="34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．</a:t>
            </a:r>
            <a:r>
              <a:rPr lang="en-US" altLang="ja-JP" sz="34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Microsoft</a:t>
            </a:r>
            <a:r>
              <a:rPr lang="ja-JP" altLang="en-US" sz="34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 </a:t>
            </a:r>
            <a:r>
              <a:rPr lang="en-US" altLang="ja-JP" sz="3400" b="1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Office365</a:t>
            </a:r>
            <a:r>
              <a:rPr lang="ja-JP" altLang="en-US" sz="34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のログアウト方法</a:t>
            </a:r>
            <a:endParaRPr lang="en-US" altLang="ja-JP" sz="3400" b="1" dirty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8491" y="1605769"/>
            <a:ext cx="5207304" cy="4571194"/>
          </a:xfrm>
        </p:spPr>
        <p:txBody>
          <a:bodyPr>
            <a:normAutofit/>
          </a:bodyPr>
          <a:lstStyle/>
          <a:p>
            <a:r>
              <a:rPr lang="en-US" altLang="ja-JP" sz="1900" b="1" dirty="0" smtClean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/>
            </a:r>
            <a:br>
              <a:rPr lang="en-US" altLang="ja-JP" sz="1900" b="1" dirty="0" smtClean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</a:br>
            <a:r>
              <a:rPr lang="ja-JP" altLang="en-US" sz="1900" b="1" dirty="0" smtClean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３．「アカウントからサインアウトしました」</a:t>
            </a:r>
            <a:r>
              <a:rPr lang="en-US" altLang="ja-JP" sz="1900" b="1" dirty="0" smtClean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/>
            </a:r>
            <a:br>
              <a:rPr lang="en-US" altLang="ja-JP" sz="1900" b="1" dirty="0" smtClean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</a:br>
            <a:r>
              <a:rPr lang="ja-JP" altLang="en-US" sz="1900" b="1" dirty="0" smtClean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　　　が表示されたらウェブブラウザのタブを閉じて</a:t>
            </a:r>
            <a:r>
              <a:rPr lang="en-US" altLang="ja-JP" sz="1900" b="1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/>
            </a:r>
            <a:br>
              <a:rPr lang="en-US" altLang="ja-JP" sz="1900" b="1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</a:br>
            <a:r>
              <a:rPr lang="ja-JP" altLang="en-US" sz="1900" b="1" dirty="0" smtClean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　　　ください。</a:t>
            </a:r>
            <a:r>
              <a:rPr lang="en-US" altLang="ja-JP" sz="1900" b="1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/>
            </a:r>
            <a:br>
              <a:rPr lang="en-US" altLang="ja-JP" sz="1900" b="1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</a:br>
            <a:r>
              <a:rPr lang="ja-JP" altLang="en-US" sz="1900" b="1" dirty="0" smtClean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　　　</a:t>
            </a:r>
            <a:r>
              <a:rPr lang="en-US" altLang="ja-JP" sz="1900" b="1" dirty="0" smtClean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※</a:t>
            </a:r>
            <a:r>
              <a:rPr lang="ja-JP" altLang="en-US" sz="1900" b="1" dirty="0" smtClean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そのままにすると自動ログインされますので、</a:t>
            </a:r>
            <a:r>
              <a:rPr lang="en-US" altLang="ja-JP" sz="1900" b="1" dirty="0" smtClean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/>
            </a:r>
            <a:br>
              <a:rPr lang="en-US" altLang="ja-JP" sz="1900" b="1" dirty="0" smtClean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</a:br>
            <a:r>
              <a:rPr lang="ja-JP" altLang="en-US" sz="1900" b="1" dirty="0" smtClean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         必ず</a:t>
            </a:r>
            <a:r>
              <a:rPr lang="ja-JP" altLang="en-US" sz="1900" b="1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ウェブブラウザを</a:t>
            </a:r>
            <a:r>
              <a:rPr lang="ja-JP" altLang="en-US" sz="1900" b="1" dirty="0" smtClean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閉じてください。</a:t>
            </a:r>
            <a:endParaRPr lang="en-US" altLang="ja-JP" sz="1900" b="1" dirty="0" smtClean="0">
              <a:solidFill>
                <a:schemeClr val="tx1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endParaRPr lang="en-US" altLang="ja-JP" sz="1900" dirty="0" smtClean="0">
              <a:solidFill>
                <a:schemeClr val="tx1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r>
              <a:rPr lang="ja-JP" altLang="en-US" sz="190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　　　ログアウト方法は以上です</a:t>
            </a:r>
            <a:r>
              <a:rPr lang="ja-JP" altLang="en-US" sz="1900" dirty="0" smtClean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。</a:t>
            </a:r>
            <a:endParaRPr lang="en-US" altLang="ja-JP" sz="1900" dirty="0">
              <a:solidFill>
                <a:schemeClr val="tx1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6" name="スライド番号プレースホルダー 3"/>
          <p:cNvSpPr>
            <a:spLocks noGrp="1"/>
          </p:cNvSpPr>
          <p:nvPr>
            <p:ph type="sldNum" sz="quarter" idx="12"/>
          </p:nvPr>
        </p:nvSpPr>
        <p:spPr>
          <a:xfrm>
            <a:off x="7232705" y="6356355"/>
            <a:ext cx="2662238" cy="365125"/>
          </a:xfrm>
        </p:spPr>
        <p:txBody>
          <a:bodyPr/>
          <a:lstStyle/>
          <a:p>
            <a:r>
              <a:rPr lang="ja-JP" altLang="en-US" dirty="0" smtClean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Ｐ．</a:t>
            </a:r>
            <a:fld id="{9860EDB8-5305-433F-BE41-D7A86D811DB3}" type="slidenum">
              <a:rPr lang="en-US" altLang="ja-JP" smtClean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pPr/>
              <a:t>18</a:t>
            </a:fld>
            <a:endParaRPr kumimoji="1" lang="ja-JP" altLang="en-US" dirty="0">
              <a:solidFill>
                <a:schemeClr val="tx1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7" name="角丸四角形 6"/>
          <p:cNvSpPr/>
          <p:nvPr/>
        </p:nvSpPr>
        <p:spPr>
          <a:xfrm>
            <a:off x="8845279" y="2098223"/>
            <a:ext cx="240610" cy="228602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77702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目次</a:t>
            </a:r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593314" y="1518557"/>
            <a:ext cx="7759037" cy="5216978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00000"/>
              </a:lnSpc>
            </a:pPr>
            <a:r>
              <a:rPr lang="ja-JP" altLang="en-US" sz="3200" dirty="0" smtClean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１．</a:t>
            </a:r>
            <a:r>
              <a:rPr lang="en-US" altLang="ja-JP" sz="3200" dirty="0" smtClean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Microsoft</a:t>
            </a:r>
            <a:r>
              <a:rPr lang="ja-JP" altLang="en-US" sz="3200" dirty="0" smtClean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 </a:t>
            </a:r>
            <a:r>
              <a:rPr lang="en-US" altLang="ja-JP" sz="3200" dirty="0" smtClean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Office365</a:t>
            </a:r>
            <a:r>
              <a:rPr lang="ja-JP" altLang="en-US" sz="3200" dirty="0" smtClean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のログイン方法</a:t>
            </a:r>
            <a:endParaRPr lang="en-US" altLang="ja-JP" sz="3200" dirty="0" smtClean="0">
              <a:solidFill>
                <a:schemeClr val="tx1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>
              <a:lnSpc>
                <a:spcPct val="100000"/>
              </a:lnSpc>
            </a:pPr>
            <a:r>
              <a:rPr lang="ja-JP" altLang="en-US" sz="3200" dirty="0" smtClean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２．ホーム</a:t>
            </a:r>
            <a:r>
              <a:rPr lang="ja-JP" altLang="en-US" sz="320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画面（受信トレイ）の説明</a:t>
            </a:r>
            <a:endParaRPr lang="en-US" altLang="ja-JP" sz="3200" dirty="0">
              <a:solidFill>
                <a:schemeClr val="tx1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>
              <a:lnSpc>
                <a:spcPct val="100000"/>
              </a:lnSpc>
            </a:pPr>
            <a:r>
              <a:rPr lang="ja-JP" altLang="en-US" sz="3200" dirty="0" smtClean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３．</a:t>
            </a:r>
            <a:r>
              <a:rPr lang="en-US" altLang="ja-JP" sz="3200" dirty="0" smtClean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Microsoft</a:t>
            </a:r>
            <a:r>
              <a:rPr lang="ja-JP" altLang="en-US" sz="3200" dirty="0" smtClean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 </a:t>
            </a:r>
            <a:r>
              <a:rPr lang="en-US" altLang="ja-JP" sz="320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Office365</a:t>
            </a:r>
            <a:r>
              <a:rPr lang="ja-JP" altLang="en-US" sz="320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のメール形式変更</a:t>
            </a:r>
            <a:endParaRPr lang="en-US" altLang="ja-JP" sz="3200" dirty="0" smtClean="0">
              <a:solidFill>
                <a:schemeClr val="tx1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>
              <a:lnSpc>
                <a:spcPct val="100000"/>
              </a:lnSpc>
            </a:pPr>
            <a:r>
              <a:rPr lang="ja-JP" altLang="en-US" sz="320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４</a:t>
            </a:r>
            <a:r>
              <a:rPr lang="ja-JP" altLang="en-US" sz="3200" dirty="0" smtClean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．</a:t>
            </a:r>
            <a:r>
              <a:rPr lang="en-US" altLang="ja-JP" sz="3200" dirty="0" smtClean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Microsoft</a:t>
            </a:r>
            <a:r>
              <a:rPr lang="ja-JP" altLang="en-US" sz="3200" dirty="0" smtClean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 </a:t>
            </a:r>
            <a:r>
              <a:rPr lang="en-US" altLang="ja-JP" sz="320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Office365</a:t>
            </a:r>
            <a:r>
              <a:rPr lang="ja-JP" altLang="en-US" sz="320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のメール転送設定</a:t>
            </a:r>
            <a:endParaRPr lang="en-US" altLang="ja-JP" sz="3200" dirty="0">
              <a:solidFill>
                <a:schemeClr val="tx1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>
              <a:lnSpc>
                <a:spcPct val="100000"/>
              </a:lnSpc>
            </a:pPr>
            <a:r>
              <a:rPr lang="ja-JP" altLang="en-US" sz="3200" dirty="0" smtClean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５．</a:t>
            </a:r>
            <a:r>
              <a:rPr lang="en-US" altLang="ja-JP" sz="3200" dirty="0" smtClean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Microsoft</a:t>
            </a:r>
            <a:r>
              <a:rPr lang="ja-JP" altLang="en-US" sz="3200" dirty="0" smtClean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 </a:t>
            </a:r>
            <a:r>
              <a:rPr lang="en-US" altLang="ja-JP" sz="320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Office365</a:t>
            </a:r>
            <a:r>
              <a:rPr lang="ja-JP" altLang="en-US" sz="3200" dirty="0" smtClean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の署名設定</a:t>
            </a:r>
            <a:endParaRPr lang="en-US" altLang="ja-JP" sz="3200" dirty="0" smtClean="0">
              <a:solidFill>
                <a:schemeClr val="tx1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>
              <a:lnSpc>
                <a:spcPct val="100000"/>
              </a:lnSpc>
            </a:pPr>
            <a:r>
              <a:rPr lang="ja-JP" altLang="en-US" sz="3200" dirty="0" smtClean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６．</a:t>
            </a:r>
            <a:r>
              <a:rPr lang="en-US" altLang="ja-JP" sz="320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Microsoft</a:t>
            </a:r>
            <a:r>
              <a:rPr lang="ja-JP" altLang="en-US" sz="320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 </a:t>
            </a:r>
            <a:r>
              <a:rPr lang="en-US" altLang="ja-JP" sz="320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Office365</a:t>
            </a:r>
            <a:r>
              <a:rPr lang="ja-JP" altLang="en-US" sz="320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のログアウト方法</a:t>
            </a:r>
            <a:endParaRPr lang="en-US" altLang="ja-JP" sz="3200" dirty="0">
              <a:solidFill>
                <a:schemeClr val="tx1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>
              <a:lnSpc>
                <a:spcPct val="100000"/>
              </a:lnSpc>
            </a:pPr>
            <a:r>
              <a:rPr lang="ja-JP" altLang="en-US" sz="320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７</a:t>
            </a:r>
            <a:r>
              <a:rPr lang="ja-JP" altLang="en-US" sz="3200" dirty="0" smtClean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．</a:t>
            </a:r>
            <a:r>
              <a:rPr lang="en-US" altLang="ja-JP" sz="3200" dirty="0" smtClean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Microsoft</a:t>
            </a:r>
            <a:r>
              <a:rPr lang="ja-JP" altLang="en-US" sz="3200" dirty="0" smtClean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 </a:t>
            </a:r>
            <a:r>
              <a:rPr lang="en-US" altLang="ja-JP" sz="3200" dirty="0" smtClean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Office365</a:t>
            </a:r>
            <a:r>
              <a:rPr lang="ja-JP" altLang="en-US" sz="3200" dirty="0" err="1" smtClean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のブック</a:t>
            </a:r>
            <a:r>
              <a:rPr lang="ja-JP" altLang="en-US" sz="3200" dirty="0" smtClean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マーク</a:t>
            </a:r>
            <a:endParaRPr lang="en-US" altLang="ja-JP" sz="3200" dirty="0" smtClean="0">
              <a:solidFill>
                <a:schemeClr val="tx1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>
              <a:lnSpc>
                <a:spcPct val="100000"/>
              </a:lnSpc>
            </a:pPr>
            <a:r>
              <a:rPr lang="ja-JP" altLang="en-US" sz="3200" dirty="0" smtClean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参考　首都大学東京学生ポータルについて</a:t>
            </a:r>
            <a:endParaRPr lang="en-US" altLang="ja-JP" sz="3200" dirty="0" smtClean="0">
              <a:solidFill>
                <a:schemeClr val="tx1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>
          <a:xfrm>
            <a:off x="7232705" y="6356355"/>
            <a:ext cx="2662238" cy="365125"/>
          </a:xfrm>
        </p:spPr>
        <p:txBody>
          <a:bodyPr/>
          <a:lstStyle/>
          <a:p>
            <a:r>
              <a:rPr lang="ja-JP" altLang="en-US" dirty="0" smtClean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Ｐ．</a:t>
            </a:r>
            <a:fld id="{9860EDB8-5305-433F-BE41-D7A86D811DB3}" type="slidenum">
              <a:rPr lang="en-US" altLang="ja-JP" smtClean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pPr/>
              <a:t>1</a:t>
            </a:fld>
            <a:endParaRPr kumimoji="1" lang="ja-JP" altLang="en-US" dirty="0">
              <a:solidFill>
                <a:schemeClr val="tx1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02964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5158" y="1605177"/>
            <a:ext cx="3638922" cy="475117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sz="3400" b="1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７</a:t>
            </a:r>
            <a:r>
              <a:rPr lang="ja-JP" altLang="en-US" sz="34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．</a:t>
            </a:r>
            <a:r>
              <a:rPr lang="en-US" altLang="ja-JP" sz="34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Microsoft</a:t>
            </a:r>
            <a:r>
              <a:rPr lang="ja-JP" altLang="en-US" sz="34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 </a:t>
            </a:r>
            <a:r>
              <a:rPr lang="en-US" altLang="ja-JP" sz="3400" b="1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Office365</a:t>
            </a:r>
            <a:r>
              <a:rPr lang="ja-JP" altLang="en-US" sz="3400" b="1" dirty="0" err="1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の</a:t>
            </a:r>
            <a:r>
              <a:rPr lang="ja-JP" altLang="en-US" sz="3400" b="1" dirty="0" err="1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ブック</a:t>
            </a:r>
            <a:r>
              <a:rPr lang="ja-JP" altLang="en-US" sz="3400" b="1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マーク</a:t>
            </a:r>
            <a:endParaRPr kumimoji="1" lang="ja-JP" altLang="en-US" sz="3400" dirty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62656" y="1457899"/>
            <a:ext cx="6043175" cy="179207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indent="0">
              <a:lnSpc>
                <a:spcPct val="100000"/>
              </a:lnSpc>
              <a:spcBef>
                <a:spcPct val="30000"/>
              </a:spcBef>
              <a:spcAft>
                <a:spcPts val="1200"/>
              </a:spcAft>
              <a:buFont typeface="Arial" panose="020B0604020202020204" pitchFamily="34" charset="0"/>
              <a:buNone/>
              <a:defRPr kumimoji="1" lang="ja-JP" sz="1600" b="1">
                <a:solidFill>
                  <a:schemeClr val="bg1">
                    <a:lumMod val="50000"/>
                  </a:schemeClr>
                </a:solidFill>
              </a:defRPr>
            </a:lvl1pPr>
            <a:lvl2pPr marL="685800" indent="-228600">
              <a:lnSpc>
                <a:spcPct val="150000"/>
              </a:lnSpc>
              <a:spcBef>
                <a:spcPct val="30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kumimoji="1" lang="ja-JP" sz="1400">
                <a:solidFill>
                  <a:schemeClr val="bg1">
                    <a:lumMod val="50000"/>
                  </a:schemeClr>
                </a:solidFill>
              </a:defRPr>
            </a:lvl2pPr>
            <a:lvl3pPr marL="1143000" indent="-228600">
              <a:lnSpc>
                <a:spcPct val="150000"/>
              </a:lnSpc>
              <a:spcBef>
                <a:spcPct val="30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kumimoji="1" lang="ja-JP" sz="1200">
                <a:solidFill>
                  <a:schemeClr val="bg1">
                    <a:lumMod val="50000"/>
                  </a:schemeClr>
                </a:solidFill>
              </a:defRPr>
            </a:lvl3pPr>
            <a:lvl4pPr marL="1600200" indent="-228600">
              <a:lnSpc>
                <a:spcPct val="150000"/>
              </a:lnSpc>
              <a:spcBef>
                <a:spcPct val="30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kumimoji="1" lang="ja-JP" sz="1100">
                <a:solidFill>
                  <a:schemeClr val="bg1">
                    <a:lumMod val="50000"/>
                  </a:schemeClr>
                </a:solidFill>
              </a:defRPr>
            </a:lvl4pPr>
            <a:lvl5pPr marL="2057400" indent="-228600">
              <a:lnSpc>
                <a:spcPct val="150000"/>
              </a:lnSpc>
              <a:spcBef>
                <a:spcPct val="30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kumimoji="1" lang="ja-JP" sz="1100">
                <a:solidFill>
                  <a:schemeClr val="bg1">
                    <a:lumMod val="50000"/>
                  </a:schemeClr>
                </a:solidFill>
              </a:defRPr>
            </a:lvl5pPr>
            <a:lvl6pPr marL="2514600" indent="-228600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kumimoji="1" lang="ja-JP"/>
            </a:lvl6pPr>
            <a:lvl7pPr marL="2971800" indent="-228600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kumimoji="1" lang="ja-JP"/>
            </a:lvl7pPr>
            <a:lvl8pPr marL="3429000" indent="-228600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kumimoji="1" lang="ja-JP"/>
            </a:lvl8pPr>
            <a:lvl9pPr marL="3886200" indent="-228600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kumimoji="1" lang="ja-JP"/>
            </a:lvl9pPr>
          </a:lstStyle>
          <a:p>
            <a:r>
              <a:rPr lang="en-US" altLang="ja-JP" sz="1800" dirty="0" smtClean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Microsoft Office365</a:t>
            </a:r>
            <a:r>
              <a:rPr lang="ja-JP" altLang="en-US" sz="1800" dirty="0" err="1" smtClean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をブック</a:t>
            </a:r>
            <a:r>
              <a:rPr lang="ja-JP" altLang="en-US" sz="1800" dirty="0" smtClean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マークする場合、</a:t>
            </a:r>
            <a:r>
              <a:rPr lang="en-US" altLang="ja-JP" sz="1800" dirty="0" smtClean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/>
            </a:r>
            <a:br>
              <a:rPr lang="en-US" altLang="ja-JP" sz="1800" dirty="0" smtClean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</a:br>
            <a:r>
              <a:rPr lang="ja-JP" altLang="en-US" sz="1800" dirty="0" smtClean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右記のログイン画面をブックマークしないでください。</a:t>
            </a:r>
            <a:endParaRPr lang="en-US" altLang="ja-JP" sz="1800" dirty="0">
              <a:solidFill>
                <a:srgbClr val="FF0000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r>
              <a:rPr lang="ja-JP" altLang="en-US" sz="1800" dirty="0" smtClean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学生ポータルとログイン画面を共有している関係で、ログイン画面をブックマークしてログインすると下記の様なエラーになります。</a:t>
            </a:r>
            <a:endParaRPr lang="en-US" altLang="ja-JP" sz="1800" dirty="0" smtClean="0">
              <a:solidFill>
                <a:schemeClr val="tx1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7" name="スライド番号プレースホルダー 3"/>
          <p:cNvSpPr txBox="1">
            <a:spLocks/>
          </p:cNvSpPr>
          <p:nvPr/>
        </p:nvSpPr>
        <p:spPr>
          <a:xfrm>
            <a:off x="7232705" y="6356355"/>
            <a:ext cx="26622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kumimoji="1" lang="ja-JP"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dirty="0" smtClean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Ｐ．</a:t>
            </a:r>
            <a:fld id="{9860EDB8-5305-433F-BE41-D7A86D811DB3}" type="slidenum">
              <a:rPr lang="en-US" altLang="ja-JP" smtClean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pPr/>
              <a:t>19</a:t>
            </a:fld>
            <a:endParaRPr lang="en-US" altLang="en-US" dirty="0">
              <a:solidFill>
                <a:schemeClr val="tx1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292" y="3249975"/>
            <a:ext cx="5004471" cy="310638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0584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3281" y="2321970"/>
            <a:ext cx="2571467" cy="364242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sz="3400" b="1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７</a:t>
            </a:r>
            <a:r>
              <a:rPr lang="ja-JP" altLang="en-US" sz="34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．</a:t>
            </a:r>
            <a:r>
              <a:rPr lang="en-US" altLang="ja-JP" sz="34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Microsoft</a:t>
            </a:r>
            <a:r>
              <a:rPr lang="ja-JP" altLang="en-US" sz="34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 </a:t>
            </a:r>
            <a:r>
              <a:rPr lang="en-US" altLang="ja-JP" sz="3400" b="1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Office365</a:t>
            </a:r>
            <a:r>
              <a:rPr lang="ja-JP" altLang="en-US" sz="3400" b="1" dirty="0" err="1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の</a:t>
            </a:r>
            <a:r>
              <a:rPr lang="ja-JP" altLang="en-US" sz="3400" b="1" dirty="0" err="1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ブック</a:t>
            </a:r>
            <a:r>
              <a:rPr lang="ja-JP" altLang="en-US" sz="3400" b="1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マーク</a:t>
            </a:r>
            <a:endParaRPr kumimoji="1" lang="ja-JP" altLang="en-US" sz="3400" dirty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363496" y="1362272"/>
            <a:ext cx="9393595" cy="7851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indent="0">
              <a:lnSpc>
                <a:spcPct val="100000"/>
              </a:lnSpc>
              <a:spcBef>
                <a:spcPct val="30000"/>
              </a:spcBef>
              <a:spcAft>
                <a:spcPts val="1200"/>
              </a:spcAft>
              <a:buFont typeface="Arial" panose="020B0604020202020204" pitchFamily="34" charset="0"/>
              <a:buNone/>
              <a:defRPr kumimoji="1" lang="ja-JP" sz="1600" b="1">
                <a:solidFill>
                  <a:schemeClr val="bg1">
                    <a:lumMod val="50000"/>
                  </a:schemeClr>
                </a:solidFill>
              </a:defRPr>
            </a:lvl1pPr>
            <a:lvl2pPr marL="685800" indent="-228600">
              <a:lnSpc>
                <a:spcPct val="150000"/>
              </a:lnSpc>
              <a:spcBef>
                <a:spcPct val="30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kumimoji="1" lang="ja-JP" sz="1400">
                <a:solidFill>
                  <a:schemeClr val="bg1">
                    <a:lumMod val="50000"/>
                  </a:schemeClr>
                </a:solidFill>
              </a:defRPr>
            </a:lvl2pPr>
            <a:lvl3pPr marL="1143000" indent="-228600">
              <a:lnSpc>
                <a:spcPct val="150000"/>
              </a:lnSpc>
              <a:spcBef>
                <a:spcPct val="30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kumimoji="1" lang="ja-JP" sz="1200">
                <a:solidFill>
                  <a:schemeClr val="bg1">
                    <a:lumMod val="50000"/>
                  </a:schemeClr>
                </a:solidFill>
              </a:defRPr>
            </a:lvl3pPr>
            <a:lvl4pPr marL="1600200" indent="-228600">
              <a:lnSpc>
                <a:spcPct val="150000"/>
              </a:lnSpc>
              <a:spcBef>
                <a:spcPct val="30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kumimoji="1" lang="ja-JP" sz="1100">
                <a:solidFill>
                  <a:schemeClr val="bg1">
                    <a:lumMod val="50000"/>
                  </a:schemeClr>
                </a:solidFill>
              </a:defRPr>
            </a:lvl4pPr>
            <a:lvl5pPr marL="2057400" indent="-228600">
              <a:lnSpc>
                <a:spcPct val="150000"/>
              </a:lnSpc>
              <a:spcBef>
                <a:spcPct val="30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kumimoji="1" lang="ja-JP" sz="1100">
                <a:solidFill>
                  <a:schemeClr val="bg1">
                    <a:lumMod val="50000"/>
                  </a:schemeClr>
                </a:solidFill>
              </a:defRPr>
            </a:lvl5pPr>
            <a:lvl6pPr marL="2514600" indent="-228600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kumimoji="1" lang="ja-JP"/>
            </a:lvl6pPr>
            <a:lvl7pPr marL="2971800" indent="-228600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kumimoji="1" lang="ja-JP"/>
            </a:lvl7pPr>
            <a:lvl8pPr marL="3429000" indent="-228600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kumimoji="1" lang="ja-JP"/>
            </a:lvl8pPr>
            <a:lvl9pPr marL="3886200" indent="-228600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kumimoji="1" lang="ja-JP"/>
            </a:lvl9pPr>
          </a:lstStyle>
          <a:p>
            <a:r>
              <a:rPr lang="en-US" altLang="ja-JP" sz="2000" b="0" dirty="0" smtClean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Office365</a:t>
            </a:r>
            <a:r>
              <a:rPr lang="ja-JP" altLang="en-US" sz="2000" b="0" dirty="0" smtClean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と学生ポータルは、ログイン画面は同じですが、元の</a:t>
            </a:r>
            <a:r>
              <a:rPr lang="en-US" altLang="ja-JP" sz="2000" b="0" dirty="0" smtClean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URL</a:t>
            </a:r>
            <a:r>
              <a:rPr lang="ja-JP" altLang="en-US" sz="2000" b="0" dirty="0" smtClean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が異なります。</a:t>
            </a:r>
            <a:r>
              <a:rPr lang="en-US" altLang="ja-JP" sz="2000" b="0" dirty="0" smtClean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/>
            </a:r>
            <a:br>
              <a:rPr lang="en-US" altLang="ja-JP" sz="2000" b="0" dirty="0" smtClean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</a:br>
            <a:r>
              <a:rPr lang="ja-JP" altLang="en-US" sz="2000" b="0" dirty="0" smtClean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そのため、③ログイン画面をブックマークすると、どちらに行くか不明となりエラーとなります。</a:t>
            </a:r>
            <a:endParaRPr lang="en-US" altLang="ja-JP" sz="2000" b="0" dirty="0">
              <a:solidFill>
                <a:srgbClr val="FF0000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7" name="スライド番号プレースホルダー 3"/>
          <p:cNvSpPr txBox="1">
            <a:spLocks/>
          </p:cNvSpPr>
          <p:nvPr/>
        </p:nvSpPr>
        <p:spPr>
          <a:xfrm>
            <a:off x="7232705" y="6356355"/>
            <a:ext cx="26622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kumimoji="1" lang="ja-JP"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dirty="0" smtClean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Ｐ．</a:t>
            </a:r>
            <a:fld id="{9860EDB8-5305-433F-BE41-D7A86D811DB3}" type="slidenum">
              <a:rPr lang="en-US" altLang="ja-JP" smtClean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pPr/>
              <a:t>20</a:t>
            </a:fld>
            <a:endParaRPr lang="en-US" altLang="en-US" dirty="0">
              <a:solidFill>
                <a:schemeClr val="tx1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4" name="正方形/長方形 3"/>
          <p:cNvSpPr/>
          <p:nvPr/>
        </p:nvSpPr>
        <p:spPr>
          <a:xfrm>
            <a:off x="148669" y="2625084"/>
            <a:ext cx="4094119" cy="913015"/>
          </a:xfrm>
          <a:prstGeom prst="rect">
            <a:avLst/>
          </a:prstGeom>
          <a:ln w="38100">
            <a:solidFill>
              <a:schemeClr val="tx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ja-JP" altLang="en-US" b="1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① </a:t>
            </a:r>
            <a:r>
              <a:rPr kumimoji="1" lang="en-US" altLang="ja-JP" b="1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Office365</a:t>
            </a:r>
            <a:r>
              <a:rPr kumimoji="1" lang="ja-JP" altLang="en-US" b="1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の</a:t>
            </a:r>
            <a:r>
              <a:rPr kumimoji="1" lang="en-US" altLang="ja-JP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URL</a:t>
            </a:r>
            <a:r>
              <a:rPr kumimoji="1" lang="en-US" altLang="ja-JP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/>
            </a:r>
            <a:br>
              <a:rPr kumimoji="1" lang="en-US" altLang="ja-JP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</a:br>
            <a:r>
              <a:rPr kumimoji="1" lang="ja-JP" altLang="en-US" sz="1400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　</a:t>
            </a:r>
            <a:r>
              <a:rPr kumimoji="1" lang="en-US" altLang="ja-JP" sz="1200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https</a:t>
            </a:r>
            <a:r>
              <a:rPr kumimoji="1"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://</a:t>
            </a:r>
            <a:r>
              <a:rPr kumimoji="1" lang="en-US" altLang="ja-JP" sz="1200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www.outlook.com/owa/ed.tmu.ac.jp</a:t>
            </a:r>
            <a:endParaRPr kumimoji="1" lang="ja-JP" altLang="en-US" sz="1200" dirty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148669" y="4663751"/>
            <a:ext cx="4094119" cy="913015"/>
          </a:xfrm>
          <a:prstGeom prst="rect">
            <a:avLst/>
          </a:prstGeom>
          <a:ln w="38100">
            <a:solidFill>
              <a:schemeClr val="tx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ja-JP" altLang="en-US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② 学生ポータルの</a:t>
            </a:r>
            <a:r>
              <a:rPr kumimoji="1" lang="en-US" altLang="ja-JP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URL</a:t>
            </a:r>
            <a:r>
              <a:rPr kumimoji="1" lang="en-US" altLang="ja-JP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/>
            </a:r>
            <a:br>
              <a:rPr kumimoji="1" lang="en-US" altLang="ja-JP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</a:br>
            <a:r>
              <a:rPr kumimoji="1" lang="ja-JP" altLang="en-US" sz="1600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　</a:t>
            </a:r>
            <a:r>
              <a:rPr kumimoji="1" lang="en-US" altLang="ja-JP" sz="1100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https</a:t>
            </a:r>
            <a:r>
              <a:rPr kumimoji="1"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://portal.tmu.ac.jp/uniprove_pt/UnLoginControl</a:t>
            </a:r>
            <a:endParaRPr kumimoji="1" lang="ja-JP" altLang="en-US" sz="1100" dirty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12" name="正方形/長方形 11"/>
          <p:cNvSpPr/>
          <p:nvPr/>
        </p:nvSpPr>
        <p:spPr>
          <a:xfrm>
            <a:off x="4009426" y="6050893"/>
            <a:ext cx="4074226" cy="670587"/>
          </a:xfrm>
          <a:prstGeom prst="rect">
            <a:avLst/>
          </a:prstGeom>
          <a:ln w="38100">
            <a:solidFill>
              <a:schemeClr val="tx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ja-JP" altLang="en-US" sz="16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③ ログイン画面の</a:t>
            </a:r>
            <a:r>
              <a:rPr kumimoji="1" lang="en-US" altLang="ja-JP" sz="16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URL</a:t>
            </a:r>
            <a:r>
              <a:rPr kumimoji="1" lang="en-US" altLang="ja-JP" sz="1600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/>
            </a:r>
            <a:br>
              <a:rPr kumimoji="1" lang="en-US" altLang="ja-JP" sz="1600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</a:br>
            <a:r>
              <a:rPr kumimoji="1" lang="ja-JP" altLang="en-US" sz="1100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　</a:t>
            </a:r>
            <a:r>
              <a:rPr kumimoji="1" lang="en-US" altLang="ja-JP" sz="1100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https</a:t>
            </a:r>
            <a:r>
              <a:rPr kumimoji="1"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://intrashib.tmu.ac.jp/idp/Authn/UserPassword</a:t>
            </a:r>
            <a:endParaRPr kumimoji="1" lang="ja-JP" altLang="en-US" sz="1100" dirty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5241" y="4777115"/>
            <a:ext cx="1920642" cy="686284"/>
          </a:xfrm>
          <a:prstGeom prst="rect">
            <a:avLst/>
          </a:prstGeom>
        </p:spPr>
      </p:pic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2816" y="2746628"/>
            <a:ext cx="1892201" cy="669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ストライプ矢印 9"/>
          <p:cNvSpPr/>
          <p:nvPr/>
        </p:nvSpPr>
        <p:spPr>
          <a:xfrm>
            <a:off x="4430846" y="2808873"/>
            <a:ext cx="3231386" cy="543741"/>
          </a:xfrm>
          <a:prstGeom prst="stripedRightArrow">
            <a:avLst>
              <a:gd name="adj1" fmla="val 50000"/>
              <a:gd name="adj2" fmla="val 54052"/>
            </a:avLst>
          </a:prstGeom>
          <a:solidFill>
            <a:schemeClr val="accent1">
              <a:lumMod val="40000"/>
              <a:lumOff val="60000"/>
              <a:alpha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ストライプ矢印 15"/>
          <p:cNvSpPr/>
          <p:nvPr/>
        </p:nvSpPr>
        <p:spPr>
          <a:xfrm>
            <a:off x="4430846" y="4848387"/>
            <a:ext cx="3231386" cy="543741"/>
          </a:xfrm>
          <a:prstGeom prst="stripedRightArrow">
            <a:avLst>
              <a:gd name="adj1" fmla="val 50000"/>
              <a:gd name="adj2" fmla="val 54052"/>
            </a:avLst>
          </a:prstGeom>
          <a:solidFill>
            <a:schemeClr val="accent1">
              <a:lumMod val="40000"/>
              <a:lumOff val="60000"/>
              <a:alpha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62446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b="1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/>
            </a:r>
            <a:br>
              <a:rPr lang="en-US" altLang="ja-JP" b="1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</a:br>
            <a:r>
              <a:rPr lang="ja-JP" altLang="en-US" sz="3400" b="1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７</a:t>
            </a:r>
            <a:r>
              <a:rPr lang="ja-JP" altLang="en-US" sz="34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．</a:t>
            </a:r>
            <a:r>
              <a:rPr lang="en-US" altLang="ja-JP" sz="34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Microsoft</a:t>
            </a:r>
            <a:r>
              <a:rPr lang="ja-JP" altLang="en-US" sz="34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 </a:t>
            </a:r>
            <a:r>
              <a:rPr lang="en-US" altLang="ja-JP" sz="3400" b="1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Office365</a:t>
            </a:r>
            <a:r>
              <a:rPr lang="ja-JP" altLang="en-US" sz="3400" b="1" dirty="0" err="1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の</a:t>
            </a:r>
            <a:r>
              <a:rPr lang="ja-JP" altLang="en-US" sz="3400" b="1" dirty="0" err="1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ブック</a:t>
            </a:r>
            <a:r>
              <a:rPr lang="ja-JP" altLang="en-US" sz="3400" b="1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マーク</a:t>
            </a:r>
            <a:endParaRPr kumimoji="1" lang="ja-JP" altLang="en-US" sz="3400" dirty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491102" y="1951131"/>
            <a:ext cx="4480405" cy="23236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indent="0">
              <a:lnSpc>
                <a:spcPct val="100000"/>
              </a:lnSpc>
              <a:spcBef>
                <a:spcPct val="30000"/>
              </a:spcBef>
              <a:spcAft>
                <a:spcPts val="1200"/>
              </a:spcAft>
              <a:buFont typeface="Arial" panose="020B0604020202020204" pitchFamily="34" charset="0"/>
              <a:buNone/>
              <a:defRPr kumimoji="1" lang="ja-JP" sz="1600" b="1">
                <a:solidFill>
                  <a:schemeClr val="bg1">
                    <a:lumMod val="50000"/>
                  </a:schemeClr>
                </a:solidFill>
              </a:defRPr>
            </a:lvl1pPr>
            <a:lvl2pPr marL="685800" indent="-228600">
              <a:lnSpc>
                <a:spcPct val="150000"/>
              </a:lnSpc>
              <a:spcBef>
                <a:spcPct val="30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kumimoji="1" lang="ja-JP" sz="1400">
                <a:solidFill>
                  <a:schemeClr val="bg1">
                    <a:lumMod val="50000"/>
                  </a:schemeClr>
                </a:solidFill>
              </a:defRPr>
            </a:lvl2pPr>
            <a:lvl3pPr marL="1143000" indent="-228600">
              <a:lnSpc>
                <a:spcPct val="150000"/>
              </a:lnSpc>
              <a:spcBef>
                <a:spcPct val="30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kumimoji="1" lang="ja-JP" sz="1200">
                <a:solidFill>
                  <a:schemeClr val="bg1">
                    <a:lumMod val="50000"/>
                  </a:schemeClr>
                </a:solidFill>
              </a:defRPr>
            </a:lvl3pPr>
            <a:lvl4pPr marL="1600200" indent="-228600">
              <a:lnSpc>
                <a:spcPct val="150000"/>
              </a:lnSpc>
              <a:spcBef>
                <a:spcPct val="30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kumimoji="1" lang="ja-JP" sz="1100">
                <a:solidFill>
                  <a:schemeClr val="bg1">
                    <a:lumMod val="50000"/>
                  </a:schemeClr>
                </a:solidFill>
              </a:defRPr>
            </a:lvl4pPr>
            <a:lvl5pPr marL="2057400" indent="-228600">
              <a:lnSpc>
                <a:spcPct val="150000"/>
              </a:lnSpc>
              <a:spcBef>
                <a:spcPct val="30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kumimoji="1" lang="ja-JP" sz="1100">
                <a:solidFill>
                  <a:schemeClr val="bg1">
                    <a:lumMod val="50000"/>
                  </a:schemeClr>
                </a:solidFill>
              </a:defRPr>
            </a:lvl5pPr>
            <a:lvl6pPr marL="2514600" indent="-228600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kumimoji="1" lang="ja-JP"/>
            </a:lvl6pPr>
            <a:lvl7pPr marL="2971800" indent="-228600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kumimoji="1" lang="ja-JP"/>
            </a:lvl7pPr>
            <a:lvl8pPr marL="3429000" indent="-228600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kumimoji="1" lang="ja-JP"/>
            </a:lvl8pPr>
            <a:lvl9pPr marL="3886200" indent="-228600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kumimoji="1" lang="ja-JP"/>
            </a:lvl9pPr>
          </a:lstStyle>
          <a:p>
            <a:r>
              <a:rPr lang="ja-JP" altLang="en-US" sz="2000" dirty="0" smtClean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ブックマーク方法</a:t>
            </a:r>
            <a:endParaRPr lang="en-US" altLang="ja-JP" sz="2000" dirty="0" smtClean="0">
              <a:solidFill>
                <a:schemeClr val="tx1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r>
              <a:rPr lang="ja-JP" altLang="en-US" sz="2000" dirty="0" smtClean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学生ポータルログイン画面をブックマーク</a:t>
            </a:r>
            <a:endParaRPr lang="en-US" altLang="ja-JP" sz="2000" dirty="0">
              <a:solidFill>
                <a:schemeClr val="tx1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6" name="スライド番号プレースホルダー 3"/>
          <p:cNvSpPr>
            <a:spLocks noGrp="1"/>
          </p:cNvSpPr>
          <p:nvPr>
            <p:ph type="sldNum" sz="quarter" idx="12"/>
          </p:nvPr>
        </p:nvSpPr>
        <p:spPr>
          <a:xfrm>
            <a:off x="7232705" y="6357628"/>
            <a:ext cx="2662238" cy="365125"/>
          </a:xfrm>
        </p:spPr>
        <p:txBody>
          <a:bodyPr/>
          <a:lstStyle/>
          <a:p>
            <a:r>
              <a:rPr lang="ja-JP" altLang="en-US" dirty="0" smtClean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Ｐ．</a:t>
            </a:r>
            <a:fld id="{9860EDB8-5305-433F-BE41-D7A86D811DB3}" type="slidenum">
              <a:rPr lang="en-US" altLang="ja-JP" smtClean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pPr/>
              <a:t>21</a:t>
            </a:fld>
            <a:endParaRPr kumimoji="1" lang="ja-JP" altLang="en-US" dirty="0">
              <a:solidFill>
                <a:schemeClr val="tx1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1507" y="1801808"/>
            <a:ext cx="4436957" cy="38124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33986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b="1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/>
            </a:r>
            <a:br>
              <a:rPr lang="en-US" altLang="ja-JP" b="1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</a:br>
            <a:r>
              <a:rPr lang="ja-JP" altLang="en-US" sz="34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参考　首都大学東京学生ポータルについて</a:t>
            </a:r>
            <a:endParaRPr kumimoji="1" lang="ja-JP" altLang="en-US" sz="3400" dirty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250187" y="1490951"/>
            <a:ext cx="9655813" cy="121306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indent="0">
              <a:lnSpc>
                <a:spcPct val="100000"/>
              </a:lnSpc>
              <a:spcBef>
                <a:spcPct val="30000"/>
              </a:spcBef>
              <a:spcAft>
                <a:spcPts val="1200"/>
              </a:spcAft>
              <a:buFont typeface="Arial" panose="020B0604020202020204" pitchFamily="34" charset="0"/>
              <a:buNone/>
              <a:defRPr kumimoji="1" lang="ja-JP" sz="1600" b="1">
                <a:solidFill>
                  <a:schemeClr val="bg1">
                    <a:lumMod val="50000"/>
                  </a:schemeClr>
                </a:solidFill>
              </a:defRPr>
            </a:lvl1pPr>
            <a:lvl2pPr marL="685800" indent="-228600">
              <a:lnSpc>
                <a:spcPct val="150000"/>
              </a:lnSpc>
              <a:spcBef>
                <a:spcPct val="30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kumimoji="1" lang="ja-JP" sz="1400">
                <a:solidFill>
                  <a:schemeClr val="bg1">
                    <a:lumMod val="50000"/>
                  </a:schemeClr>
                </a:solidFill>
              </a:defRPr>
            </a:lvl2pPr>
            <a:lvl3pPr marL="1143000" indent="-228600">
              <a:lnSpc>
                <a:spcPct val="150000"/>
              </a:lnSpc>
              <a:spcBef>
                <a:spcPct val="30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kumimoji="1" lang="ja-JP" sz="1200">
                <a:solidFill>
                  <a:schemeClr val="bg1">
                    <a:lumMod val="50000"/>
                  </a:schemeClr>
                </a:solidFill>
              </a:defRPr>
            </a:lvl3pPr>
            <a:lvl4pPr marL="1600200" indent="-228600">
              <a:lnSpc>
                <a:spcPct val="150000"/>
              </a:lnSpc>
              <a:spcBef>
                <a:spcPct val="30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kumimoji="1" lang="ja-JP" sz="1100">
                <a:solidFill>
                  <a:schemeClr val="bg1">
                    <a:lumMod val="50000"/>
                  </a:schemeClr>
                </a:solidFill>
              </a:defRPr>
            </a:lvl4pPr>
            <a:lvl5pPr marL="2057400" indent="-228600">
              <a:lnSpc>
                <a:spcPct val="150000"/>
              </a:lnSpc>
              <a:spcBef>
                <a:spcPct val="30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kumimoji="1" lang="ja-JP" sz="1100">
                <a:solidFill>
                  <a:schemeClr val="bg1">
                    <a:lumMod val="50000"/>
                  </a:schemeClr>
                </a:solidFill>
              </a:defRPr>
            </a:lvl5pPr>
            <a:lvl6pPr marL="2514600" indent="-228600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kumimoji="1" lang="ja-JP"/>
            </a:lvl6pPr>
            <a:lvl7pPr marL="2971800" indent="-228600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kumimoji="1" lang="ja-JP"/>
            </a:lvl7pPr>
            <a:lvl8pPr marL="3429000" indent="-228600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kumimoji="1" lang="ja-JP"/>
            </a:lvl8pPr>
            <a:lvl9pPr marL="3886200" indent="-228600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kumimoji="1" lang="ja-JP"/>
            </a:lvl9pPr>
          </a:lstStyle>
          <a:p>
            <a:r>
              <a:rPr lang="ja-JP" altLang="en-US" sz="2000" dirty="0" smtClean="0">
                <a:solidFill>
                  <a:schemeClr val="tx1"/>
                </a:solidFill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学生ポータルでは、大学からのいろいろなお知らせ、休講・呼出情報、各システム・ホームページのリンク情報など、学生生活に役立つ情報を提供しています。　　　　学内はもちろん、自宅のパソコンやスマートフォンからも確認できます。　　　　</a:t>
            </a:r>
            <a:endParaRPr lang="en-US" altLang="ja-JP" sz="2000" dirty="0" smtClean="0">
              <a:solidFill>
                <a:schemeClr val="tx1"/>
              </a:solidFill>
            </a:endParaRPr>
          </a:p>
          <a:p>
            <a:endParaRPr lang="en-US" altLang="ja-JP" sz="2000" dirty="0" smtClean="0">
              <a:solidFill>
                <a:schemeClr val="tx1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9" name="スライド番号プレースホルダー 3"/>
          <p:cNvSpPr>
            <a:spLocks noGrp="1"/>
          </p:cNvSpPr>
          <p:nvPr>
            <p:ph type="sldNum" sz="quarter" idx="12"/>
          </p:nvPr>
        </p:nvSpPr>
        <p:spPr>
          <a:xfrm>
            <a:off x="7232705" y="6356355"/>
            <a:ext cx="2662238" cy="365125"/>
          </a:xfrm>
        </p:spPr>
        <p:txBody>
          <a:bodyPr/>
          <a:lstStyle/>
          <a:p>
            <a:r>
              <a:rPr lang="ja-JP" altLang="en-US" dirty="0" smtClean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Ｐ．</a:t>
            </a:r>
            <a:fld id="{9860EDB8-5305-433F-BE41-D7A86D811DB3}" type="slidenum">
              <a:rPr lang="en-US" altLang="ja-JP" smtClean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pPr/>
              <a:t>22</a:t>
            </a:fld>
            <a:endParaRPr kumimoji="1" lang="ja-JP" altLang="en-US" dirty="0">
              <a:solidFill>
                <a:schemeClr val="tx1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grpSp>
        <p:nvGrpSpPr>
          <p:cNvPr id="18" name="グループ化 17"/>
          <p:cNvGrpSpPr/>
          <p:nvPr/>
        </p:nvGrpSpPr>
        <p:grpSpPr>
          <a:xfrm>
            <a:off x="505260" y="2841559"/>
            <a:ext cx="5344933" cy="3146286"/>
            <a:chOff x="2454884" y="3347369"/>
            <a:chExt cx="6480720" cy="3470763"/>
          </a:xfrm>
        </p:grpSpPr>
        <p:grpSp>
          <p:nvGrpSpPr>
            <p:cNvPr id="3" name="グループ化 25"/>
            <p:cNvGrpSpPr/>
            <p:nvPr/>
          </p:nvGrpSpPr>
          <p:grpSpPr>
            <a:xfrm>
              <a:off x="5263196" y="3347369"/>
              <a:ext cx="3672408" cy="2952328"/>
              <a:chOff x="7101408" y="7673752"/>
              <a:chExt cx="2664296" cy="2232248"/>
            </a:xfrm>
          </p:grpSpPr>
          <p:pic>
            <p:nvPicPr>
              <p:cNvPr id="27" name="Picture 4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7101408" y="7673752"/>
                <a:ext cx="2602619" cy="2232248"/>
              </a:xfrm>
              <a:prstGeom prst="rect">
                <a:avLst/>
              </a:prstGeom>
              <a:noFill/>
              <a:ln w="9525">
                <a:solidFill>
                  <a:srgbClr val="FFCCFF"/>
                </a:solidFill>
                <a:miter lim="800000"/>
                <a:headEnd/>
                <a:tailEnd/>
              </a:ln>
            </p:spPr>
          </p:pic>
          <p:sp>
            <p:nvSpPr>
              <p:cNvPr id="28" name="正方形/長方形 27"/>
              <p:cNvSpPr/>
              <p:nvPr/>
            </p:nvSpPr>
            <p:spPr>
              <a:xfrm>
                <a:off x="7101408" y="7673752"/>
                <a:ext cx="2664296" cy="2232248"/>
              </a:xfrm>
              <a:prstGeom prst="rect">
                <a:avLst/>
              </a:prstGeom>
              <a:noFill/>
              <a:ln>
                <a:solidFill>
                  <a:srgbClr val="A5002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pic>
          <p:nvPicPr>
            <p:cNvPr id="29" name="図 28" descr="phone002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120410">
              <a:off x="3332678" y="5763501"/>
              <a:ext cx="422435" cy="1054631"/>
            </a:xfrm>
            <a:prstGeom prst="rect">
              <a:avLst/>
            </a:prstGeom>
          </p:spPr>
        </p:pic>
        <p:pic>
          <p:nvPicPr>
            <p:cNvPr id="30" name="Picture 4" descr="C:\Users\JIMU\AppData\Local\Microsoft\Windows\Temporary Internet Files\Content.IE5\IVNCXBKB\MC900431627[1]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454884" y="4427489"/>
              <a:ext cx="864096" cy="864096"/>
            </a:xfrm>
            <a:prstGeom prst="rect">
              <a:avLst/>
            </a:prstGeom>
            <a:noFill/>
          </p:spPr>
        </p:pic>
        <p:pic>
          <p:nvPicPr>
            <p:cNvPr id="31" name="Picture 7" descr="C:\Users\JIMU\AppData\Local\Microsoft\Windows\Temporary Internet Files\Content.IE5\KOPI34I5\MC900404039[1].wmf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2814924" y="4499497"/>
              <a:ext cx="1111136" cy="1096516"/>
            </a:xfrm>
            <a:prstGeom prst="rect">
              <a:avLst/>
            </a:prstGeom>
            <a:noFill/>
          </p:spPr>
        </p:pic>
        <p:sp>
          <p:nvSpPr>
            <p:cNvPr id="32" name="左矢印 31"/>
            <p:cNvSpPr/>
            <p:nvPr/>
          </p:nvSpPr>
          <p:spPr>
            <a:xfrm rot="10800000">
              <a:off x="4039060" y="6011665"/>
              <a:ext cx="1129815" cy="225779"/>
            </a:xfrm>
            <a:prstGeom prst="leftArrow">
              <a:avLst/>
            </a:prstGeom>
            <a:solidFill>
              <a:srgbClr val="FF6600"/>
            </a:solidFill>
            <a:ln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3" name="テキスト ボックス 32"/>
            <p:cNvSpPr txBox="1"/>
            <p:nvPr/>
          </p:nvSpPr>
          <p:spPr>
            <a:xfrm>
              <a:off x="3895044" y="5795641"/>
              <a:ext cx="1368151" cy="237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800" dirty="0" smtClean="0">
                  <a:latin typeface="メイリオ" pitchFamily="50" charset="-128"/>
                  <a:ea typeface="メイリオ" pitchFamily="50" charset="-128"/>
                  <a:cs typeface="メイリオ" pitchFamily="50" charset="-128"/>
                </a:rPr>
                <a:t>スマートフォンから</a:t>
              </a:r>
              <a:endParaRPr kumimoji="1" lang="ja-JP" altLang="en-US" sz="800" dirty="0">
                <a:latin typeface="メイリオ" pitchFamily="50" charset="-128"/>
                <a:ea typeface="メイリオ" pitchFamily="50" charset="-128"/>
                <a:cs typeface="メイリオ" pitchFamily="50" charset="-128"/>
              </a:endParaRPr>
            </a:p>
          </p:txBody>
        </p:sp>
        <p:sp>
          <p:nvSpPr>
            <p:cNvPr id="34" name="左矢印 33"/>
            <p:cNvSpPr/>
            <p:nvPr/>
          </p:nvSpPr>
          <p:spPr>
            <a:xfrm rot="10800000">
              <a:off x="4039060" y="4859537"/>
              <a:ext cx="1129815" cy="225779"/>
            </a:xfrm>
            <a:prstGeom prst="leftArrow">
              <a:avLst/>
            </a:prstGeom>
            <a:solidFill>
              <a:srgbClr val="FF6600"/>
            </a:solidFill>
            <a:ln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5" name="テキスト ボックス 34"/>
            <p:cNvSpPr txBox="1"/>
            <p:nvPr/>
          </p:nvSpPr>
          <p:spPr>
            <a:xfrm>
              <a:off x="3967052" y="4643513"/>
              <a:ext cx="1368151" cy="237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800" dirty="0" smtClean="0">
                  <a:latin typeface="メイリオ" pitchFamily="50" charset="-128"/>
                  <a:ea typeface="メイリオ" pitchFamily="50" charset="-128"/>
                  <a:cs typeface="メイリオ" pitchFamily="50" charset="-128"/>
                </a:rPr>
                <a:t>自宅のパソコンから</a:t>
              </a:r>
              <a:endParaRPr kumimoji="1" lang="ja-JP" altLang="en-US" sz="800" dirty="0">
                <a:latin typeface="メイリオ" pitchFamily="50" charset="-128"/>
                <a:ea typeface="メイリオ" pitchFamily="50" charset="-128"/>
                <a:cs typeface="メイリオ" pitchFamily="50" charset="-128"/>
              </a:endParaRPr>
            </a:p>
          </p:txBody>
        </p:sp>
        <p:pic>
          <p:nvPicPr>
            <p:cNvPr id="36" name="Picture 2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2526892" y="3419377"/>
              <a:ext cx="1461227" cy="792088"/>
            </a:xfrm>
            <a:prstGeom prst="rect">
              <a:avLst/>
            </a:prstGeom>
            <a:noFill/>
          </p:spPr>
        </p:pic>
        <p:sp>
          <p:nvSpPr>
            <p:cNvPr id="37" name="左矢印 36"/>
            <p:cNvSpPr/>
            <p:nvPr/>
          </p:nvSpPr>
          <p:spPr>
            <a:xfrm rot="10800000">
              <a:off x="4039060" y="3851425"/>
              <a:ext cx="1129815" cy="225779"/>
            </a:xfrm>
            <a:prstGeom prst="leftArrow">
              <a:avLst/>
            </a:prstGeom>
            <a:solidFill>
              <a:srgbClr val="FF6600"/>
            </a:solidFill>
            <a:ln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8" name="テキスト ボックス 37"/>
            <p:cNvSpPr txBox="1"/>
            <p:nvPr/>
          </p:nvSpPr>
          <p:spPr>
            <a:xfrm>
              <a:off x="3967052" y="3635401"/>
              <a:ext cx="1440160" cy="237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800" dirty="0" smtClean="0">
                  <a:latin typeface="メイリオ" pitchFamily="50" charset="-128"/>
                  <a:ea typeface="メイリオ" pitchFamily="50" charset="-128"/>
                  <a:cs typeface="メイリオ" pitchFamily="50" charset="-128"/>
                </a:rPr>
                <a:t>学内のパソコンから</a:t>
              </a:r>
              <a:endParaRPr kumimoji="1" lang="ja-JP" altLang="en-US" sz="800" dirty="0">
                <a:latin typeface="メイリオ" pitchFamily="50" charset="-128"/>
                <a:ea typeface="メイリオ" pitchFamily="50" charset="-128"/>
                <a:cs typeface="メイリオ" pitchFamily="50" charset="-128"/>
              </a:endParaRPr>
            </a:p>
          </p:txBody>
        </p:sp>
      </p:grpSp>
      <p:sp>
        <p:nvSpPr>
          <p:cNvPr id="21" name="テキスト ボックス 20"/>
          <p:cNvSpPr txBox="1"/>
          <p:nvPr/>
        </p:nvSpPr>
        <p:spPr>
          <a:xfrm>
            <a:off x="5954214" y="3461658"/>
            <a:ext cx="3746590" cy="17504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indent="0">
              <a:lnSpc>
                <a:spcPct val="100000"/>
              </a:lnSpc>
              <a:spcBef>
                <a:spcPct val="30000"/>
              </a:spcBef>
              <a:spcAft>
                <a:spcPts val="1200"/>
              </a:spcAft>
              <a:buFont typeface="Arial" panose="020B0604020202020204" pitchFamily="34" charset="0"/>
              <a:buNone/>
              <a:defRPr kumimoji="1" lang="ja-JP" sz="1600" b="1">
                <a:solidFill>
                  <a:schemeClr val="bg1">
                    <a:lumMod val="50000"/>
                  </a:schemeClr>
                </a:solidFill>
              </a:defRPr>
            </a:lvl1pPr>
            <a:lvl2pPr marL="685800" indent="-228600">
              <a:lnSpc>
                <a:spcPct val="150000"/>
              </a:lnSpc>
              <a:spcBef>
                <a:spcPct val="30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kumimoji="1" lang="ja-JP" sz="1400">
                <a:solidFill>
                  <a:schemeClr val="bg1">
                    <a:lumMod val="50000"/>
                  </a:schemeClr>
                </a:solidFill>
              </a:defRPr>
            </a:lvl2pPr>
            <a:lvl3pPr marL="1143000" indent="-228600">
              <a:lnSpc>
                <a:spcPct val="150000"/>
              </a:lnSpc>
              <a:spcBef>
                <a:spcPct val="30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kumimoji="1" lang="ja-JP" sz="1200">
                <a:solidFill>
                  <a:schemeClr val="bg1">
                    <a:lumMod val="50000"/>
                  </a:schemeClr>
                </a:solidFill>
              </a:defRPr>
            </a:lvl3pPr>
            <a:lvl4pPr marL="1600200" indent="-228600">
              <a:lnSpc>
                <a:spcPct val="150000"/>
              </a:lnSpc>
              <a:spcBef>
                <a:spcPct val="30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kumimoji="1" lang="ja-JP" sz="1100">
                <a:solidFill>
                  <a:schemeClr val="bg1">
                    <a:lumMod val="50000"/>
                  </a:schemeClr>
                </a:solidFill>
              </a:defRPr>
            </a:lvl4pPr>
            <a:lvl5pPr marL="2057400" indent="-228600">
              <a:lnSpc>
                <a:spcPct val="150000"/>
              </a:lnSpc>
              <a:spcBef>
                <a:spcPct val="30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kumimoji="1" lang="ja-JP" sz="1100">
                <a:solidFill>
                  <a:schemeClr val="bg1">
                    <a:lumMod val="50000"/>
                  </a:schemeClr>
                </a:solidFill>
              </a:defRPr>
            </a:lvl5pPr>
            <a:lvl6pPr marL="2514600" indent="-228600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kumimoji="1" lang="ja-JP"/>
            </a:lvl6pPr>
            <a:lvl7pPr marL="2971800" indent="-228600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kumimoji="1" lang="ja-JP"/>
            </a:lvl7pPr>
            <a:lvl8pPr marL="3429000" indent="-228600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kumimoji="1" lang="ja-JP"/>
            </a:lvl8pPr>
            <a:lvl9pPr marL="3886200" indent="-228600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kumimoji="1" lang="ja-JP"/>
            </a:lvl9pPr>
          </a:lstStyle>
          <a:p>
            <a:r>
              <a:rPr lang="ja-JP" altLang="en-US" sz="1800" dirty="0" smtClean="0">
                <a:solidFill>
                  <a:srgbClr val="FF0000"/>
                </a:solidFill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インフォメーションギャラリー等の掲示板、情報掲示板（電子掲示板）と合わせて、１日１回は確認して、大学からの連絡を見落とさないようにしてください。</a:t>
            </a:r>
            <a:endParaRPr lang="en-US" altLang="ja-JP" sz="1800" dirty="0" smtClean="0">
              <a:solidFill>
                <a:srgbClr val="FF0000"/>
              </a:solidFill>
              <a:latin typeface="メイリオ" pitchFamily="50" charset="-128"/>
              <a:ea typeface="メイリオ" pitchFamily="50" charset="-128"/>
              <a:cs typeface="メイリオ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35948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b="1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/>
            </a:r>
            <a:br>
              <a:rPr lang="en-US" altLang="ja-JP" b="1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</a:br>
            <a:r>
              <a:rPr lang="ja-JP" altLang="en-US" sz="34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参考　学生ポータルのログイン方法</a:t>
            </a:r>
            <a:endParaRPr kumimoji="1" lang="ja-JP" altLang="en-US" sz="3400" dirty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9" name="スライド番号プレースホルダー 3"/>
          <p:cNvSpPr>
            <a:spLocks noGrp="1"/>
          </p:cNvSpPr>
          <p:nvPr>
            <p:ph type="sldNum" sz="quarter" idx="12"/>
          </p:nvPr>
        </p:nvSpPr>
        <p:spPr>
          <a:xfrm>
            <a:off x="7232705" y="6356355"/>
            <a:ext cx="2662238" cy="365125"/>
          </a:xfrm>
        </p:spPr>
        <p:txBody>
          <a:bodyPr/>
          <a:lstStyle/>
          <a:p>
            <a:r>
              <a:rPr lang="ja-JP" altLang="en-US" dirty="0" smtClean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Ｐ．</a:t>
            </a:r>
            <a:fld id="{9860EDB8-5305-433F-BE41-D7A86D811DB3}" type="slidenum">
              <a:rPr lang="en-US" altLang="ja-JP" smtClean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pPr/>
              <a:t>23</a:t>
            </a:fld>
            <a:endParaRPr kumimoji="1" lang="ja-JP" altLang="en-US" dirty="0">
              <a:solidFill>
                <a:schemeClr val="tx1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26" name="テキスト ボックス 25"/>
          <p:cNvSpPr txBox="1"/>
          <p:nvPr/>
        </p:nvSpPr>
        <p:spPr>
          <a:xfrm>
            <a:off x="216310" y="1463038"/>
            <a:ext cx="9463267" cy="4423418"/>
          </a:xfrm>
          <a:prstGeom prst="rect">
            <a:avLst/>
          </a:prstGeom>
          <a:noFill/>
        </p:spPr>
        <p:txBody>
          <a:bodyPr wrap="square" lIns="82956" tIns="41479" rIns="82956" bIns="41479" rtlCol="0">
            <a:spAutoFit/>
          </a:bodyPr>
          <a:lstStyle/>
          <a:p>
            <a:r>
              <a:rPr lang="ja-JP" altLang="en-US" sz="2000" dirty="0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・</a:t>
            </a:r>
            <a:r>
              <a:rPr lang="ja-JP" altLang="en-US" sz="2000" b="1" dirty="0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首都大学東京公式ホームページ</a:t>
            </a:r>
            <a:r>
              <a:rPr lang="ja-JP" altLang="en-US" sz="2000" dirty="0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（</a:t>
            </a:r>
            <a:r>
              <a:rPr lang="en-US" altLang="ja-JP" sz="2000" dirty="0" smtClean="0">
                <a:latin typeface="メイリオ" pitchFamily="50" charset="-128"/>
                <a:ea typeface="メイリオ" pitchFamily="50" charset="-128"/>
                <a:cs typeface="メイリオ" pitchFamily="50" charset="-128"/>
                <a:hlinkClick r:id="rId2"/>
              </a:rPr>
              <a:t>www.tmu.ac.jp</a:t>
            </a:r>
            <a:r>
              <a:rPr lang="ja-JP" altLang="en-US" sz="2000" dirty="0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）</a:t>
            </a:r>
            <a:r>
              <a:rPr lang="ja-JP" altLang="en-US" sz="2000" b="1" dirty="0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のリンクバナーから</a:t>
            </a:r>
            <a:endParaRPr lang="en-US" altLang="ja-JP" sz="2000" b="1" dirty="0" smtClean="0">
              <a:latin typeface="メイリオ" pitchFamily="50" charset="-128"/>
              <a:ea typeface="メイリオ" pitchFamily="50" charset="-128"/>
              <a:cs typeface="メイリオ" pitchFamily="50" charset="-128"/>
            </a:endParaRPr>
          </a:p>
          <a:p>
            <a:endParaRPr lang="en-US" altLang="ja-JP" sz="2000" dirty="0" smtClean="0">
              <a:latin typeface="メイリオ" pitchFamily="50" charset="-128"/>
              <a:ea typeface="メイリオ" pitchFamily="50" charset="-128"/>
              <a:cs typeface="メイリオ" pitchFamily="50" charset="-128"/>
            </a:endParaRPr>
          </a:p>
          <a:p>
            <a:endParaRPr lang="en-US" altLang="ja-JP" sz="2000" dirty="0" smtClean="0">
              <a:latin typeface="メイリオ" pitchFamily="50" charset="-128"/>
              <a:ea typeface="メイリオ" pitchFamily="50" charset="-128"/>
              <a:cs typeface="メイリオ" pitchFamily="50" charset="-128"/>
            </a:endParaRPr>
          </a:p>
          <a:p>
            <a:endParaRPr lang="en-US" altLang="ja-JP" sz="2000" dirty="0" smtClean="0">
              <a:latin typeface="メイリオ" pitchFamily="50" charset="-128"/>
              <a:ea typeface="メイリオ" pitchFamily="50" charset="-128"/>
              <a:cs typeface="メイリオ" pitchFamily="50" charset="-128"/>
            </a:endParaRPr>
          </a:p>
          <a:p>
            <a:r>
              <a:rPr lang="ja-JP" altLang="en-US" sz="2000" dirty="0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・</a:t>
            </a:r>
            <a:r>
              <a:rPr lang="ja-JP" altLang="en-US" sz="2000" b="1" dirty="0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ＴＭＵＮＥＲ</a:t>
            </a:r>
            <a:r>
              <a:rPr lang="ja-JP" altLang="en-US" sz="2000" dirty="0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（</a:t>
            </a:r>
            <a:r>
              <a:rPr lang="en-US" altLang="ja-JP" sz="2000" dirty="0" smtClean="0">
                <a:latin typeface="メイリオ" pitchFamily="50" charset="-128"/>
                <a:ea typeface="メイリオ" pitchFamily="50" charset="-128"/>
                <a:cs typeface="メイリオ" pitchFamily="50" charset="-128"/>
                <a:hlinkClick r:id="rId3"/>
              </a:rPr>
              <a:t>http://www.comp.tmu.ac.jp/tmuner/</a:t>
            </a:r>
            <a:r>
              <a:rPr lang="ja-JP" altLang="en-US" sz="2000" dirty="0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）</a:t>
            </a:r>
            <a:r>
              <a:rPr lang="ja-JP" altLang="en-US" sz="2000" b="1" dirty="0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のリンクバナーから</a:t>
            </a:r>
            <a:endParaRPr lang="en-US" altLang="ja-JP" sz="2000" b="1" dirty="0" smtClean="0">
              <a:latin typeface="メイリオ" pitchFamily="50" charset="-128"/>
              <a:ea typeface="メイリオ" pitchFamily="50" charset="-128"/>
              <a:cs typeface="メイリオ" pitchFamily="50" charset="-128"/>
            </a:endParaRPr>
          </a:p>
          <a:p>
            <a:endParaRPr lang="en-US" altLang="ja-JP" sz="2000" dirty="0" smtClean="0">
              <a:latin typeface="メイリオ" pitchFamily="50" charset="-128"/>
              <a:ea typeface="メイリオ" pitchFamily="50" charset="-128"/>
              <a:cs typeface="メイリオ" pitchFamily="50" charset="-128"/>
            </a:endParaRPr>
          </a:p>
          <a:p>
            <a:endParaRPr lang="en-US" altLang="ja-JP" sz="2000" dirty="0" smtClean="0">
              <a:latin typeface="メイリオ" pitchFamily="50" charset="-128"/>
              <a:ea typeface="メイリオ" pitchFamily="50" charset="-128"/>
              <a:cs typeface="メイリオ" pitchFamily="50" charset="-128"/>
            </a:endParaRPr>
          </a:p>
          <a:p>
            <a:endParaRPr lang="en-US" altLang="ja-JP" sz="2000" dirty="0" smtClean="0">
              <a:latin typeface="メイリオ" pitchFamily="50" charset="-128"/>
              <a:ea typeface="メイリオ" pitchFamily="50" charset="-128"/>
              <a:cs typeface="メイリオ" pitchFamily="50" charset="-128"/>
            </a:endParaRPr>
          </a:p>
          <a:p>
            <a:r>
              <a:rPr lang="ja-JP" altLang="en-US" sz="2000" dirty="0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・</a:t>
            </a:r>
            <a:r>
              <a:rPr lang="ja-JP" altLang="en-US" sz="2000" b="1" dirty="0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パソコン、スマートフォンから</a:t>
            </a:r>
            <a:endParaRPr lang="en-US" altLang="ja-JP" sz="2000" b="1" dirty="0" smtClean="0">
              <a:latin typeface="メイリオ" pitchFamily="50" charset="-128"/>
              <a:ea typeface="メイリオ" pitchFamily="50" charset="-128"/>
              <a:cs typeface="メイリオ" pitchFamily="50" charset="-128"/>
            </a:endParaRPr>
          </a:p>
          <a:p>
            <a:r>
              <a:rPr lang="ja-JP" altLang="en-US" sz="2000" dirty="0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　　　</a:t>
            </a:r>
            <a:r>
              <a:rPr lang="en-US" altLang="ja-JP" sz="2000" u="sng" dirty="0" smtClean="0">
                <a:hlinkClick r:id="rId4"/>
              </a:rPr>
              <a:t>http://www.comp.tmu.ac.jp/portal</a:t>
            </a:r>
            <a:endParaRPr lang="en-US" altLang="ja-JP" sz="2000" dirty="0" smtClean="0">
              <a:latin typeface="メイリオ" pitchFamily="50" charset="-128"/>
              <a:ea typeface="メイリオ" pitchFamily="50" charset="-128"/>
              <a:cs typeface="メイリオ" pitchFamily="50" charset="-128"/>
            </a:endParaRPr>
          </a:p>
          <a:p>
            <a:endParaRPr lang="en-US" altLang="ja-JP" sz="2000" dirty="0" smtClean="0">
              <a:latin typeface="メイリオ" pitchFamily="50" charset="-128"/>
              <a:ea typeface="メイリオ" pitchFamily="50" charset="-128"/>
              <a:cs typeface="メイリオ" pitchFamily="50" charset="-128"/>
            </a:endParaRPr>
          </a:p>
          <a:p>
            <a:endParaRPr lang="en-US" altLang="ja-JP" sz="2000" dirty="0" smtClean="0">
              <a:latin typeface="メイリオ" pitchFamily="50" charset="-128"/>
              <a:ea typeface="メイリオ" pitchFamily="50" charset="-128"/>
              <a:cs typeface="メイリオ" pitchFamily="50" charset="-128"/>
            </a:endParaRPr>
          </a:p>
          <a:p>
            <a:endParaRPr lang="en-US" altLang="ja-JP" sz="2000" dirty="0" smtClean="0">
              <a:latin typeface="メイリオ" pitchFamily="50" charset="-128"/>
              <a:ea typeface="メイリオ" pitchFamily="50" charset="-128"/>
              <a:cs typeface="メイリオ" pitchFamily="50" charset="-128"/>
            </a:endParaRPr>
          </a:p>
          <a:p>
            <a:r>
              <a:rPr kumimoji="1" lang="ja-JP" altLang="en-US" sz="2200" b="1" dirty="0" smtClean="0">
                <a:solidFill>
                  <a:srgbClr val="FF0000"/>
                </a:solidFill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　</a:t>
            </a:r>
            <a:r>
              <a:rPr kumimoji="1" lang="ja-JP" altLang="en-US" sz="2200" b="1" u="sng" dirty="0" smtClean="0">
                <a:solidFill>
                  <a:srgbClr val="FF0000"/>
                </a:solidFill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教育研究用情報システムのＩＤとパスワードでログインしてください。</a:t>
            </a:r>
            <a:endParaRPr lang="en-US" altLang="ja-JP" sz="2200" u="sng" dirty="0" smtClean="0">
              <a:latin typeface="メイリオ" pitchFamily="50" charset="-128"/>
              <a:ea typeface="メイリオ" pitchFamily="50" charset="-128"/>
              <a:cs typeface="メイリオ" pitchFamily="50" charset="-128"/>
            </a:endParaRPr>
          </a:p>
        </p:txBody>
      </p:sp>
      <p:pic>
        <p:nvPicPr>
          <p:cNvPr id="39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097778" y="1858746"/>
            <a:ext cx="2435128" cy="6384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094429" y="3076803"/>
            <a:ext cx="2245818" cy="5979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" name="Picture 2" descr="\\133.86.253.9\densan\densan\2013年度(H25)\310_ポータル\90_チラシ\ポータルQRコード（通常版）.gif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411034" y="4082366"/>
            <a:ext cx="1121872" cy="110906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235948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サブタイトル 5"/>
          <p:cNvSpPr>
            <a:spLocks noGrp="1"/>
          </p:cNvSpPr>
          <p:nvPr>
            <p:ph type="subTitle" idx="1"/>
          </p:nvPr>
        </p:nvSpPr>
        <p:spPr>
          <a:xfrm>
            <a:off x="251383" y="5044511"/>
            <a:ext cx="5448299" cy="1137793"/>
          </a:xfrm>
        </p:spPr>
        <p:txBody>
          <a:bodyPr>
            <a:normAutofit/>
          </a:bodyPr>
          <a:lstStyle/>
          <a:p>
            <a:r>
              <a:rPr lang="ja-JP" altLang="en-US" sz="3600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以上</a:t>
            </a:r>
            <a:endParaRPr kumimoji="1" lang="ja-JP" altLang="en-US" sz="3600" dirty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6994" y="5931368"/>
            <a:ext cx="1892201" cy="669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7031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7069" y="1907457"/>
            <a:ext cx="4398560" cy="432515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sz="34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１．</a:t>
            </a:r>
            <a:r>
              <a:rPr lang="en-US" altLang="ja-JP" sz="3400" b="1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Microsoft</a:t>
            </a:r>
            <a:r>
              <a:rPr lang="ja-JP" altLang="en-US" sz="3400" b="1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 </a:t>
            </a:r>
            <a:r>
              <a:rPr lang="en-US" altLang="ja-JP" sz="3400" b="1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Office365</a:t>
            </a:r>
            <a:r>
              <a:rPr lang="ja-JP" altLang="en-US" sz="3400" b="1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のログイン方法</a:t>
            </a:r>
            <a:endParaRPr kumimoji="1" lang="ja-JP" altLang="en-US" sz="3400" dirty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241683" y="1605769"/>
            <a:ext cx="4784157" cy="4571194"/>
          </a:xfrm>
        </p:spPr>
        <p:txBody>
          <a:bodyPr>
            <a:noAutofit/>
          </a:bodyPr>
          <a:lstStyle/>
          <a:p>
            <a:r>
              <a:rPr lang="en-US" altLang="ja-JP" sz="2400" b="1" dirty="0" smtClean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/>
            </a:r>
            <a:br>
              <a:rPr lang="en-US" altLang="ja-JP" sz="2400" b="1" dirty="0" smtClean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</a:br>
            <a:r>
              <a:rPr lang="ja-JP" altLang="en-US" sz="2000" b="1" dirty="0" smtClean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１．ウェブブラウザを立ち上げてください。</a:t>
            </a:r>
            <a:r>
              <a:rPr lang="en-US" altLang="ja-JP" sz="2000" b="1" dirty="0" smtClean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/>
            </a:r>
            <a:br>
              <a:rPr lang="en-US" altLang="ja-JP" sz="2000" b="1" dirty="0" smtClean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</a:br>
            <a:r>
              <a:rPr lang="ja-JP" altLang="en-US" sz="1800" dirty="0" smtClean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　　</a:t>
            </a:r>
            <a:r>
              <a:rPr lang="en-US" altLang="ja-JP" dirty="0" smtClean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PC</a:t>
            </a:r>
            <a:r>
              <a:rPr lang="ja-JP" altLang="en-US" dirty="0" smtClean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教室の場合</a:t>
            </a:r>
            <a:r>
              <a:rPr lang="en-US" altLang="ja-JP" dirty="0" smtClean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/>
            </a:r>
            <a:br>
              <a:rPr lang="en-US" altLang="ja-JP" dirty="0" smtClean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</a:br>
            <a:r>
              <a:rPr lang="ja-JP" altLang="en-US" dirty="0" smtClean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　　　・</a:t>
            </a:r>
            <a:r>
              <a:rPr lang="en-US" altLang="ja-JP" dirty="0" smtClean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IE</a:t>
            </a:r>
            <a:r>
              <a:rPr lang="ja-JP" altLang="en-US" dirty="0" smtClean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（</a:t>
            </a:r>
            <a:r>
              <a:rPr lang="en-US" altLang="ja-JP" dirty="0" smtClean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Internet Explorer</a:t>
            </a:r>
            <a:r>
              <a:rPr lang="ja-JP" altLang="en-US" dirty="0" smtClean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）</a:t>
            </a:r>
            <a:r>
              <a:rPr lang="en-US" altLang="ja-JP" dirty="0" smtClean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/>
            </a:r>
            <a:br>
              <a:rPr lang="en-US" altLang="ja-JP" dirty="0" smtClean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</a:br>
            <a:r>
              <a:rPr lang="ja-JP" altLang="en-US" dirty="0" smtClean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　　　・</a:t>
            </a:r>
            <a:r>
              <a:rPr lang="en-US" altLang="ja-JP" dirty="0" smtClean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Firefox</a:t>
            </a:r>
          </a:p>
          <a:p>
            <a:r>
              <a:rPr lang="ja-JP" altLang="en-US" sz="2000" b="1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２</a:t>
            </a:r>
            <a:r>
              <a:rPr lang="ja-JP" altLang="en-US" sz="2000" b="1" dirty="0" smtClean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．ＴＭＵＮＥＲより、右側のメニューから</a:t>
            </a:r>
            <a:r>
              <a:rPr lang="en-US" altLang="ja-JP" sz="2000" b="1" dirty="0" smtClean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/>
            </a:r>
            <a:br>
              <a:rPr lang="en-US" altLang="ja-JP" sz="2000" b="1" dirty="0" smtClean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</a:br>
            <a:r>
              <a:rPr lang="ja-JP" altLang="en-US" sz="2000" b="1" dirty="0" smtClean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　　　「学生ポータル」をクリック。</a:t>
            </a:r>
            <a:endParaRPr lang="en-US" altLang="ja-JP" sz="1500" dirty="0">
              <a:solidFill>
                <a:schemeClr val="tx1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r>
              <a:rPr lang="ja-JP" altLang="en-US" sz="1500" dirty="0" smtClean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　　　　</a:t>
            </a:r>
            <a:r>
              <a:rPr lang="en-US" altLang="ja-JP" sz="1500" dirty="0" smtClean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URL</a:t>
            </a:r>
            <a:r>
              <a:rPr lang="ja-JP" altLang="en-US" sz="1500" dirty="0" smtClean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：</a:t>
            </a:r>
            <a:r>
              <a:rPr lang="en-US" altLang="ja-JP" sz="1500" dirty="0" smtClean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http://www.comp.tmu.ac.jp/tmuner/</a:t>
            </a:r>
            <a:endParaRPr lang="en-US" altLang="ja-JP" sz="1500" dirty="0">
              <a:solidFill>
                <a:schemeClr val="tx1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6" name="スライド番号プレースホルダー 3"/>
          <p:cNvSpPr txBox="1">
            <a:spLocks/>
          </p:cNvSpPr>
          <p:nvPr/>
        </p:nvSpPr>
        <p:spPr>
          <a:xfrm>
            <a:off x="7232705" y="6356355"/>
            <a:ext cx="26622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kumimoji="1" lang="ja-JP"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dirty="0" smtClean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Ｐ．</a:t>
            </a:r>
            <a:fld id="{9860EDB8-5305-433F-BE41-D7A86D811DB3}" type="slidenum">
              <a:rPr lang="en-US" altLang="ja-JP" smtClean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pPr/>
              <a:t>2</a:t>
            </a:fld>
            <a:endParaRPr lang="en-US" altLang="en-US" dirty="0">
              <a:solidFill>
                <a:schemeClr val="tx1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85849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sz="34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１．</a:t>
            </a:r>
            <a:r>
              <a:rPr lang="en-US" altLang="ja-JP" sz="3400" b="1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Microsoft</a:t>
            </a:r>
            <a:r>
              <a:rPr lang="ja-JP" altLang="en-US" sz="3400" b="1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 </a:t>
            </a:r>
            <a:r>
              <a:rPr lang="en-US" altLang="ja-JP" sz="3400" b="1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Office365</a:t>
            </a:r>
            <a:r>
              <a:rPr lang="ja-JP" altLang="en-US" sz="3400" b="1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のログイン方法</a:t>
            </a:r>
            <a:endParaRPr kumimoji="1" lang="ja-JP" altLang="en-US" sz="3400" dirty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13293" y="1605769"/>
            <a:ext cx="4982502" cy="4571194"/>
          </a:xfrm>
        </p:spPr>
        <p:txBody>
          <a:bodyPr>
            <a:normAutofit/>
          </a:bodyPr>
          <a:lstStyle/>
          <a:p>
            <a:r>
              <a:rPr lang="en-US" altLang="ja-JP" sz="2400" b="1" dirty="0" smtClean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/>
            </a:r>
            <a:br>
              <a:rPr lang="en-US" altLang="ja-JP" sz="2400" b="1" dirty="0" smtClean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</a:br>
            <a:r>
              <a:rPr lang="ja-JP" altLang="en-US" sz="2000" b="1" dirty="0" smtClean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３．学生ポータルログインページより、</a:t>
            </a:r>
            <a:r>
              <a:rPr lang="en-US" altLang="ja-JP" sz="2000" b="1" dirty="0" smtClean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/>
            </a:r>
            <a:br>
              <a:rPr lang="en-US" altLang="ja-JP" sz="2000" b="1" dirty="0" smtClean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</a:br>
            <a:r>
              <a:rPr lang="ja-JP" altLang="en-US" sz="2000" b="1" dirty="0" smtClean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　　　「ログインはこちらから」　をクリック。</a:t>
            </a:r>
            <a:endParaRPr lang="en-US" altLang="ja-JP" sz="2000" dirty="0">
              <a:solidFill>
                <a:schemeClr val="tx1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7" name="スライド番号プレースホルダー 3"/>
          <p:cNvSpPr>
            <a:spLocks noGrp="1"/>
          </p:cNvSpPr>
          <p:nvPr>
            <p:ph type="sldNum" sz="quarter" idx="12"/>
          </p:nvPr>
        </p:nvSpPr>
        <p:spPr>
          <a:xfrm>
            <a:off x="7232705" y="6356355"/>
            <a:ext cx="2662238" cy="365125"/>
          </a:xfrm>
        </p:spPr>
        <p:txBody>
          <a:bodyPr/>
          <a:lstStyle/>
          <a:p>
            <a:r>
              <a:rPr lang="ja-JP" altLang="en-US" dirty="0" smtClean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Ｐ．</a:t>
            </a:r>
            <a:fld id="{9860EDB8-5305-433F-BE41-D7A86D811DB3}" type="slidenum">
              <a:rPr lang="en-US" altLang="ja-JP" smtClean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pPr/>
              <a:t>3</a:t>
            </a:fld>
            <a:endParaRPr kumimoji="1" lang="ja-JP" altLang="en-US" dirty="0">
              <a:solidFill>
                <a:schemeClr val="tx1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7646" y="1976284"/>
            <a:ext cx="4179254" cy="379268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66958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7921" y="1887793"/>
            <a:ext cx="4125207" cy="400201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sz="34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１．</a:t>
            </a:r>
            <a:r>
              <a:rPr lang="en-US" altLang="ja-JP" sz="3400" b="1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Microsoft</a:t>
            </a:r>
            <a:r>
              <a:rPr lang="ja-JP" altLang="en-US" sz="3400" b="1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 </a:t>
            </a:r>
            <a:r>
              <a:rPr lang="en-US" altLang="ja-JP" sz="3400" b="1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Office365</a:t>
            </a:r>
            <a:r>
              <a:rPr lang="ja-JP" altLang="en-US" sz="3400" b="1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のログイン方法</a:t>
            </a:r>
            <a:endParaRPr kumimoji="1" lang="ja-JP" altLang="en-US" sz="3400" dirty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80733" y="1605769"/>
            <a:ext cx="4815061" cy="4571194"/>
          </a:xfrm>
        </p:spPr>
        <p:txBody>
          <a:bodyPr>
            <a:normAutofit/>
          </a:bodyPr>
          <a:lstStyle/>
          <a:p>
            <a:r>
              <a:rPr lang="en-US" altLang="ja-JP" sz="2400" b="1" dirty="0" smtClean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/>
            </a:r>
            <a:br>
              <a:rPr lang="en-US" altLang="ja-JP" sz="2400" b="1" dirty="0" smtClean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</a:br>
            <a:r>
              <a:rPr lang="ja-JP" altLang="en-US" sz="2000" b="1" dirty="0" smtClean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４．ログイン画面より、</a:t>
            </a:r>
            <a:r>
              <a:rPr lang="en-US" altLang="ja-JP" sz="2000" b="1" dirty="0" smtClean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/>
            </a:r>
            <a:br>
              <a:rPr lang="en-US" altLang="ja-JP" sz="2000" b="1" dirty="0" smtClean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</a:br>
            <a:r>
              <a:rPr lang="ja-JP" altLang="en-US" sz="2000" b="1" dirty="0" smtClean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　　　「ユーザー</a:t>
            </a:r>
            <a:r>
              <a:rPr lang="en-US" altLang="ja-JP" sz="2000" b="1" dirty="0" smtClean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ID</a:t>
            </a:r>
            <a:r>
              <a:rPr lang="ja-JP" altLang="en-US" sz="2000" b="1" dirty="0" smtClean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」「パスワード」を入力し、</a:t>
            </a:r>
            <a:r>
              <a:rPr lang="en-US" altLang="ja-JP" sz="2000" b="1" dirty="0" smtClean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/>
            </a:r>
            <a:br>
              <a:rPr lang="en-US" altLang="ja-JP" sz="2000" b="1" dirty="0" smtClean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</a:br>
            <a:r>
              <a:rPr lang="ja-JP" altLang="en-US" sz="2000" b="1" dirty="0" smtClean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　　　「ログイン」ボタンをクリック。</a:t>
            </a:r>
            <a:endParaRPr lang="en-US" altLang="ja-JP" sz="1400" b="1" dirty="0" smtClean="0">
              <a:solidFill>
                <a:schemeClr val="tx1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r>
              <a:rPr lang="en-US" altLang="ja-JP" sz="1400" dirty="0" smtClean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/>
            </a:r>
            <a:br>
              <a:rPr lang="en-US" altLang="ja-JP" sz="1400" dirty="0" smtClean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</a:br>
            <a:r>
              <a:rPr lang="en-US" altLang="ja-JP" sz="1400" dirty="0" smtClean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※</a:t>
            </a:r>
            <a:r>
              <a:rPr lang="ja-JP" altLang="en-US" sz="140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ユーザ</a:t>
            </a:r>
            <a:r>
              <a:rPr lang="ja-JP" altLang="en-US" sz="1400" dirty="0" smtClean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ＩＤ：</a:t>
            </a:r>
            <a:r>
              <a:rPr lang="ja-JP" altLang="en-US" sz="140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「</a:t>
            </a:r>
            <a:r>
              <a:rPr lang="en-US" altLang="ja-JP" sz="140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u</a:t>
            </a:r>
            <a:r>
              <a:rPr lang="ja-JP" altLang="en-US" sz="140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」＋「学修番号下７桁</a:t>
            </a:r>
            <a:r>
              <a:rPr lang="ja-JP" altLang="en-US" sz="1400" dirty="0" smtClean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」</a:t>
            </a:r>
            <a:r>
              <a:rPr lang="en-US" altLang="ja-JP" sz="1400" dirty="0" smtClean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/>
            </a:r>
            <a:br>
              <a:rPr lang="en-US" altLang="ja-JP" sz="1400" dirty="0" smtClean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</a:br>
            <a:r>
              <a:rPr lang="ja-JP" altLang="en-US" sz="1400" dirty="0" smtClean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　　例</a:t>
            </a:r>
            <a:r>
              <a:rPr lang="ja-JP" altLang="en-US" sz="140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）学修番号が</a:t>
            </a:r>
            <a:r>
              <a:rPr lang="ja-JP" altLang="en-US" sz="1400" dirty="0" smtClean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「</a:t>
            </a:r>
            <a:r>
              <a:rPr lang="en-US" altLang="ja-JP" sz="1400" dirty="0" smtClean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12345678</a:t>
            </a:r>
            <a:r>
              <a:rPr lang="ja-JP" altLang="en-US" sz="1400" dirty="0" smtClean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」</a:t>
            </a:r>
            <a:r>
              <a:rPr lang="ja-JP" altLang="en-US" sz="140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の場合は</a:t>
            </a:r>
            <a:r>
              <a:rPr lang="ja-JP" altLang="en-US" sz="1400" dirty="0" smtClean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、「</a:t>
            </a:r>
            <a:r>
              <a:rPr lang="en-US" altLang="ja-JP" sz="1400" dirty="0" smtClean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u2345678</a:t>
            </a:r>
            <a:r>
              <a:rPr lang="ja-JP" altLang="en-US" sz="1400" dirty="0" smtClean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」</a:t>
            </a:r>
            <a:endParaRPr lang="en-US" altLang="ja-JP" sz="1400" dirty="0" smtClean="0">
              <a:solidFill>
                <a:schemeClr val="tx1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6" name="スライド番号プレースホルダー 3"/>
          <p:cNvSpPr>
            <a:spLocks noGrp="1"/>
          </p:cNvSpPr>
          <p:nvPr>
            <p:ph type="sldNum" sz="quarter" idx="12"/>
          </p:nvPr>
        </p:nvSpPr>
        <p:spPr>
          <a:xfrm>
            <a:off x="7232705" y="6356355"/>
            <a:ext cx="2662238" cy="365125"/>
          </a:xfrm>
        </p:spPr>
        <p:txBody>
          <a:bodyPr/>
          <a:lstStyle/>
          <a:p>
            <a:r>
              <a:rPr lang="ja-JP" altLang="en-US" dirty="0" smtClean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Ｐ．</a:t>
            </a:r>
            <a:fld id="{9860EDB8-5305-433F-BE41-D7A86D811DB3}" type="slidenum">
              <a:rPr lang="en-US" altLang="ja-JP" smtClean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pPr/>
              <a:t>4</a:t>
            </a:fld>
            <a:endParaRPr kumimoji="1" lang="ja-JP" altLang="en-US" dirty="0">
              <a:solidFill>
                <a:schemeClr val="tx1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4" name="角丸四角形 3"/>
          <p:cNvSpPr/>
          <p:nvPr/>
        </p:nvSpPr>
        <p:spPr>
          <a:xfrm>
            <a:off x="6294664" y="4514850"/>
            <a:ext cx="767443" cy="28575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角丸四角形 7"/>
          <p:cNvSpPr/>
          <p:nvPr/>
        </p:nvSpPr>
        <p:spPr>
          <a:xfrm>
            <a:off x="6294663" y="4800600"/>
            <a:ext cx="767443" cy="28575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角丸四角形 8"/>
          <p:cNvSpPr/>
          <p:nvPr/>
        </p:nvSpPr>
        <p:spPr>
          <a:xfrm>
            <a:off x="5834741" y="5095875"/>
            <a:ext cx="1227366" cy="28575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133660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9587" y="1927123"/>
            <a:ext cx="4330250" cy="396268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sz="34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１．</a:t>
            </a:r>
            <a:r>
              <a:rPr lang="en-US" altLang="ja-JP" sz="3400" b="1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Microsoft</a:t>
            </a:r>
            <a:r>
              <a:rPr lang="ja-JP" altLang="en-US" sz="3400" b="1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 </a:t>
            </a:r>
            <a:r>
              <a:rPr lang="en-US" altLang="ja-JP" sz="3400" b="1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Office365</a:t>
            </a:r>
            <a:r>
              <a:rPr lang="ja-JP" altLang="en-US" sz="3400" b="1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のログイン方法</a:t>
            </a:r>
            <a:endParaRPr kumimoji="1" lang="ja-JP" altLang="en-US" sz="3400" dirty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80733" y="1605769"/>
            <a:ext cx="4815061" cy="4571194"/>
          </a:xfrm>
        </p:spPr>
        <p:txBody>
          <a:bodyPr>
            <a:normAutofit/>
          </a:bodyPr>
          <a:lstStyle/>
          <a:p>
            <a:r>
              <a:rPr lang="en-US" altLang="ja-JP" sz="2400" b="1" dirty="0" smtClean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/>
            </a:r>
            <a:br>
              <a:rPr lang="en-US" altLang="ja-JP" sz="2400" b="1" dirty="0" smtClean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</a:br>
            <a:r>
              <a:rPr lang="ja-JP" altLang="en-US" sz="2000" b="1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５</a:t>
            </a:r>
            <a:r>
              <a:rPr lang="ja-JP" altLang="en-US" sz="2000" b="1" dirty="0" smtClean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．学生ポータルページ左側メニューより、</a:t>
            </a:r>
            <a:r>
              <a:rPr lang="en-US" altLang="ja-JP" sz="2000" b="1" dirty="0" smtClean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/>
            </a:r>
            <a:br>
              <a:rPr lang="en-US" altLang="ja-JP" sz="2000" b="1" dirty="0" smtClean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</a:br>
            <a:r>
              <a:rPr lang="ja-JP" altLang="en-US" sz="2000" b="1" dirty="0" smtClean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　　　「学生メール」をクリック。</a:t>
            </a:r>
            <a:endParaRPr lang="en-US" altLang="ja-JP" sz="2000" b="1" dirty="0" smtClean="0">
              <a:solidFill>
                <a:schemeClr val="tx1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6" name="スライド番号プレースホルダー 3"/>
          <p:cNvSpPr>
            <a:spLocks noGrp="1"/>
          </p:cNvSpPr>
          <p:nvPr>
            <p:ph type="sldNum" sz="quarter" idx="12"/>
          </p:nvPr>
        </p:nvSpPr>
        <p:spPr>
          <a:xfrm>
            <a:off x="7232705" y="6356355"/>
            <a:ext cx="2662238" cy="365125"/>
          </a:xfrm>
        </p:spPr>
        <p:txBody>
          <a:bodyPr/>
          <a:lstStyle/>
          <a:p>
            <a:r>
              <a:rPr lang="ja-JP" altLang="en-US" dirty="0" smtClean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Ｐ．</a:t>
            </a:r>
            <a:fld id="{9860EDB8-5305-433F-BE41-D7A86D811DB3}" type="slidenum">
              <a:rPr lang="en-US" altLang="ja-JP" smtClean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pPr/>
              <a:t>5</a:t>
            </a:fld>
            <a:endParaRPr kumimoji="1" lang="ja-JP" altLang="en-US" dirty="0">
              <a:solidFill>
                <a:schemeClr val="tx1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752882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sz="34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１．</a:t>
            </a:r>
            <a:r>
              <a:rPr lang="en-US" altLang="ja-JP" sz="3400" b="1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Microsoft</a:t>
            </a:r>
            <a:r>
              <a:rPr lang="ja-JP" altLang="en-US" sz="3400" b="1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 </a:t>
            </a:r>
            <a:r>
              <a:rPr lang="en-US" altLang="ja-JP" sz="3400" b="1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Office365</a:t>
            </a:r>
            <a:r>
              <a:rPr lang="ja-JP" altLang="en-US" sz="3400" b="1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のログイン方法</a:t>
            </a:r>
            <a:endParaRPr kumimoji="1" lang="ja-JP" altLang="en-US" sz="3400" dirty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80733" y="1605769"/>
            <a:ext cx="4815061" cy="4571194"/>
          </a:xfrm>
        </p:spPr>
        <p:txBody>
          <a:bodyPr>
            <a:normAutofit/>
          </a:bodyPr>
          <a:lstStyle/>
          <a:p>
            <a:r>
              <a:rPr lang="en-US" altLang="ja-JP" sz="2400" b="1" dirty="0" smtClean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/>
            </a:r>
            <a:br>
              <a:rPr lang="en-US" altLang="ja-JP" sz="2400" b="1" dirty="0" smtClean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</a:br>
            <a:r>
              <a:rPr lang="ja-JP" altLang="en-US" sz="2000" b="1" dirty="0" smtClean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６．ウェブブラウザの別タブにて、</a:t>
            </a:r>
            <a:r>
              <a:rPr lang="en-US" altLang="ja-JP" sz="2000" b="1" dirty="0" smtClean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/>
            </a:r>
            <a:br>
              <a:rPr lang="en-US" altLang="ja-JP" sz="2000" b="1" dirty="0" smtClean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</a:br>
            <a:r>
              <a:rPr lang="ja-JP" altLang="en-US" sz="2000" b="1" dirty="0" smtClean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　　　学生メールが開かれます。</a:t>
            </a:r>
            <a:endParaRPr lang="en-US" altLang="ja-JP" sz="2000" b="1" dirty="0" smtClean="0">
              <a:solidFill>
                <a:schemeClr val="tx1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6" name="スライド番号プレースホルダー 3"/>
          <p:cNvSpPr>
            <a:spLocks noGrp="1"/>
          </p:cNvSpPr>
          <p:nvPr>
            <p:ph type="sldNum" sz="quarter" idx="12"/>
          </p:nvPr>
        </p:nvSpPr>
        <p:spPr>
          <a:xfrm>
            <a:off x="7232705" y="6356355"/>
            <a:ext cx="2662238" cy="365125"/>
          </a:xfrm>
        </p:spPr>
        <p:txBody>
          <a:bodyPr/>
          <a:lstStyle/>
          <a:p>
            <a:r>
              <a:rPr lang="ja-JP" altLang="en-US" dirty="0" smtClean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Ｐ．</a:t>
            </a:r>
            <a:fld id="{9860EDB8-5305-433F-BE41-D7A86D811DB3}" type="slidenum">
              <a:rPr lang="en-US" altLang="ja-JP" smtClean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pPr/>
              <a:t>6</a:t>
            </a:fld>
            <a:endParaRPr kumimoji="1" lang="ja-JP" altLang="en-US" dirty="0">
              <a:solidFill>
                <a:schemeClr val="tx1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9243" y="1877962"/>
            <a:ext cx="4348733" cy="408367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68173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sz="34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１．</a:t>
            </a:r>
            <a:r>
              <a:rPr lang="en-US" altLang="ja-JP" sz="3400" b="1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Microsoft</a:t>
            </a:r>
            <a:r>
              <a:rPr lang="ja-JP" altLang="en-US" sz="3400" b="1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 </a:t>
            </a:r>
            <a:r>
              <a:rPr lang="en-US" altLang="ja-JP" sz="3400" b="1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Office365</a:t>
            </a:r>
            <a:r>
              <a:rPr lang="ja-JP" altLang="en-US" sz="3400" b="1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のログイン方法</a:t>
            </a:r>
            <a:endParaRPr kumimoji="1" lang="ja-JP" altLang="en-US" sz="3400" dirty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10" name="コンテンツ プレースホルダー 2"/>
          <p:cNvSpPr>
            <a:spLocks noGrp="1"/>
          </p:cNvSpPr>
          <p:nvPr>
            <p:ph idx="1"/>
          </p:nvPr>
        </p:nvSpPr>
        <p:spPr>
          <a:xfrm>
            <a:off x="288938" y="1605769"/>
            <a:ext cx="9405216" cy="795908"/>
          </a:xfrm>
        </p:spPr>
        <p:txBody>
          <a:bodyPr>
            <a:noAutofit/>
          </a:bodyPr>
          <a:lstStyle/>
          <a:p>
            <a:r>
              <a:rPr lang="ja-JP" altLang="en-US" sz="2000" b="1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７</a:t>
            </a:r>
            <a:r>
              <a:rPr lang="ja-JP" altLang="en-US" sz="2000" b="1" dirty="0" smtClean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．初回タイムゾーン設定　</a:t>
            </a:r>
            <a:r>
              <a:rPr lang="en-US" altLang="ja-JP" sz="2000" dirty="0" smtClean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※</a:t>
            </a:r>
            <a:r>
              <a:rPr lang="ja-JP" altLang="en-US" sz="2000" dirty="0" smtClean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この設定は初回のみです。次回ログイン以降表示されません。</a:t>
            </a:r>
            <a:r>
              <a:rPr lang="ja-JP" altLang="en-US" sz="2000" b="1" dirty="0" smtClean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　　</a:t>
            </a:r>
            <a:endParaRPr lang="en-US" altLang="ja-JP" sz="2000" b="1" dirty="0" smtClean="0">
              <a:solidFill>
                <a:schemeClr val="tx1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11" name="コンテンツ プレースホルダー 2"/>
          <p:cNvSpPr txBox="1">
            <a:spLocks/>
          </p:cNvSpPr>
          <p:nvPr/>
        </p:nvSpPr>
        <p:spPr>
          <a:xfrm>
            <a:off x="262876" y="5260068"/>
            <a:ext cx="2846949" cy="9591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ct val="30000"/>
              </a:spcBef>
              <a:spcAft>
                <a:spcPts val="1200"/>
              </a:spcAft>
              <a:buFont typeface="Arial" panose="020B0604020202020204" pitchFamily="34" charset="0"/>
              <a:buNone/>
              <a:defRPr kumimoji="1" lang="ja-JP" sz="16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ct val="30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kumimoji="1" lang="ja-JP" sz="14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30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kumimoji="1" lang="ja-JP" sz="12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ct val="30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kumimoji="1" lang="ja-JP" sz="11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ct val="30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kumimoji="1" lang="ja-JP" sz="11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kumimoji="1" lang="ja-JP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kumimoji="1" lang="ja-JP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kumimoji="1" lang="ja-JP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kumimoji="1" lang="ja-JP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dirty="0" smtClean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・「タイムゾーンの選択」をクリック</a:t>
            </a:r>
            <a:endParaRPr lang="zh-TW" altLang="en-US" dirty="0" smtClean="0">
              <a:solidFill>
                <a:schemeClr val="tx1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12" name="コンテンツ プレースホルダー 2"/>
          <p:cNvSpPr txBox="1">
            <a:spLocks/>
          </p:cNvSpPr>
          <p:nvPr/>
        </p:nvSpPr>
        <p:spPr>
          <a:xfrm>
            <a:off x="3299573" y="5260068"/>
            <a:ext cx="3635752" cy="9591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ct val="30000"/>
              </a:spcBef>
              <a:spcAft>
                <a:spcPts val="1200"/>
              </a:spcAft>
              <a:buFont typeface="Arial" panose="020B0604020202020204" pitchFamily="34" charset="0"/>
              <a:buNone/>
              <a:defRPr kumimoji="1" lang="ja-JP" sz="16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ct val="30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kumimoji="1" lang="ja-JP" sz="14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30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kumimoji="1" lang="ja-JP" sz="12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ct val="30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kumimoji="1" lang="ja-JP" sz="11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ct val="30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kumimoji="1" lang="ja-JP" sz="11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kumimoji="1" lang="ja-JP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kumimoji="1" lang="ja-JP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kumimoji="1" lang="ja-JP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kumimoji="1" lang="ja-JP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sz="1500" dirty="0" smtClean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・「</a:t>
            </a:r>
            <a:r>
              <a:rPr lang="en-US" altLang="ja-JP" sz="1500" dirty="0" smtClean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(UTC+09:00)</a:t>
            </a:r>
            <a:r>
              <a:rPr lang="ja-JP" altLang="en-US" sz="1500" dirty="0" smtClean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大阪</a:t>
            </a:r>
            <a:r>
              <a:rPr lang="en-US" altLang="ja-JP" sz="1500" dirty="0" smtClean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､</a:t>
            </a:r>
            <a:r>
              <a:rPr lang="ja-JP" altLang="en-US" sz="1500" dirty="0" smtClean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札幌</a:t>
            </a:r>
            <a:r>
              <a:rPr lang="en-US" altLang="ja-JP" sz="1500" dirty="0" smtClean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､</a:t>
            </a:r>
            <a:r>
              <a:rPr lang="ja-JP" altLang="en-US" sz="1500" dirty="0" smtClean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東京」を選択</a:t>
            </a:r>
            <a:endParaRPr lang="zh-TW" altLang="en-US" sz="1500" dirty="0" smtClean="0">
              <a:solidFill>
                <a:schemeClr val="tx1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13" name="コンテンツ プレースホルダー 2"/>
          <p:cNvSpPr txBox="1">
            <a:spLocks/>
          </p:cNvSpPr>
          <p:nvPr/>
        </p:nvSpPr>
        <p:spPr>
          <a:xfrm>
            <a:off x="7159107" y="5258394"/>
            <a:ext cx="2699067" cy="9591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ct val="30000"/>
              </a:spcBef>
              <a:spcAft>
                <a:spcPts val="1200"/>
              </a:spcAft>
              <a:buFont typeface="Arial" panose="020B0604020202020204" pitchFamily="34" charset="0"/>
              <a:buNone/>
              <a:defRPr kumimoji="1" lang="ja-JP" sz="16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ct val="30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kumimoji="1" lang="ja-JP" sz="14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30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kumimoji="1" lang="ja-JP" sz="12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ct val="30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kumimoji="1" lang="ja-JP" sz="11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ct val="30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kumimoji="1" lang="ja-JP" sz="11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kumimoji="1" lang="ja-JP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kumimoji="1" lang="ja-JP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kumimoji="1" lang="ja-JP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kumimoji="1" lang="ja-JP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dirty="0" smtClean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・「保存」をクリック</a:t>
            </a:r>
            <a:endParaRPr lang="zh-TW" altLang="en-US" dirty="0" smtClean="0">
              <a:solidFill>
                <a:schemeClr val="tx1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5" name="右矢印 4"/>
          <p:cNvSpPr/>
          <p:nvPr/>
        </p:nvSpPr>
        <p:spPr>
          <a:xfrm>
            <a:off x="3015503" y="3617260"/>
            <a:ext cx="568138" cy="7261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右矢印 14"/>
          <p:cNvSpPr/>
          <p:nvPr/>
        </p:nvSpPr>
        <p:spPr>
          <a:xfrm>
            <a:off x="6369294" y="3617260"/>
            <a:ext cx="568138" cy="7261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スライド番号プレースホルダー 3"/>
          <p:cNvSpPr>
            <a:spLocks noGrp="1"/>
          </p:cNvSpPr>
          <p:nvPr>
            <p:ph type="sldNum" sz="quarter" idx="12"/>
          </p:nvPr>
        </p:nvSpPr>
        <p:spPr>
          <a:xfrm>
            <a:off x="7232705" y="6356355"/>
            <a:ext cx="2662238" cy="365125"/>
          </a:xfrm>
        </p:spPr>
        <p:txBody>
          <a:bodyPr/>
          <a:lstStyle/>
          <a:p>
            <a:r>
              <a:rPr lang="ja-JP" altLang="en-US" dirty="0" smtClean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Ｐ．</a:t>
            </a:r>
            <a:fld id="{9860EDB8-5305-433F-BE41-D7A86D811DB3}" type="slidenum">
              <a:rPr lang="en-US" altLang="ja-JP" smtClean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pPr/>
              <a:t>7</a:t>
            </a:fld>
            <a:endParaRPr kumimoji="1" lang="ja-JP" altLang="en-US" dirty="0">
              <a:solidFill>
                <a:schemeClr val="tx1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183" y="2668449"/>
            <a:ext cx="2488510" cy="256654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0777" y="2674378"/>
            <a:ext cx="2528361" cy="261076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3776" y="2676604"/>
            <a:ext cx="2552279" cy="262737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44740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sz="34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１．</a:t>
            </a:r>
            <a:r>
              <a:rPr lang="en-US" altLang="ja-JP" sz="3400" b="1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Microsoft</a:t>
            </a:r>
            <a:r>
              <a:rPr lang="ja-JP" altLang="en-US" sz="3400" b="1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 </a:t>
            </a:r>
            <a:r>
              <a:rPr lang="en-US" altLang="ja-JP" sz="3400" b="1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Office365</a:t>
            </a:r>
            <a:r>
              <a:rPr lang="ja-JP" altLang="en-US" sz="3400" b="1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のログイン方法</a:t>
            </a:r>
            <a:endParaRPr kumimoji="1" lang="ja-JP" altLang="en-US" sz="3400" dirty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80733" y="1605769"/>
            <a:ext cx="4815061" cy="4571194"/>
          </a:xfrm>
        </p:spPr>
        <p:txBody>
          <a:bodyPr>
            <a:normAutofit/>
          </a:bodyPr>
          <a:lstStyle/>
          <a:p>
            <a:r>
              <a:rPr lang="en-US" altLang="ja-JP" sz="2000" b="1" dirty="0" smtClean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/>
            </a:r>
            <a:br>
              <a:rPr lang="en-US" altLang="ja-JP" sz="2000" b="1" dirty="0" smtClean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</a:br>
            <a:r>
              <a:rPr lang="ja-JP" altLang="en-US" sz="2000" b="1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８</a:t>
            </a:r>
            <a:r>
              <a:rPr lang="ja-JP" altLang="en-US" sz="2000" b="1" dirty="0" smtClean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．メールのホーム画面が表示されます。　</a:t>
            </a:r>
            <a:endParaRPr lang="en-US" altLang="ja-JP" sz="2000" b="1" dirty="0" smtClean="0">
              <a:solidFill>
                <a:schemeClr val="tx1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endParaRPr lang="en-US" altLang="ja-JP" sz="2000" b="1" dirty="0" smtClean="0">
              <a:solidFill>
                <a:schemeClr val="tx1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endParaRPr lang="en-US" altLang="ja-JP" sz="2000" b="1" dirty="0" smtClean="0">
              <a:solidFill>
                <a:schemeClr val="tx1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r>
              <a:rPr lang="en-US" altLang="ja-JP" sz="2000" dirty="0" smtClean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/>
            </a:r>
            <a:br>
              <a:rPr lang="en-US" altLang="ja-JP" sz="2000" dirty="0" smtClean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</a:br>
            <a:r>
              <a:rPr lang="ja-JP" altLang="en-US" sz="2000" dirty="0" smtClean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　　　ログイン方法は以上です。</a:t>
            </a:r>
            <a:endParaRPr lang="en-US" altLang="ja-JP" sz="2000" dirty="0" smtClean="0">
              <a:solidFill>
                <a:schemeClr val="tx1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6" name="スライド番号プレースホルダー 3"/>
          <p:cNvSpPr>
            <a:spLocks noGrp="1"/>
          </p:cNvSpPr>
          <p:nvPr>
            <p:ph type="sldNum" sz="quarter" idx="12"/>
          </p:nvPr>
        </p:nvSpPr>
        <p:spPr>
          <a:xfrm>
            <a:off x="7232705" y="6356355"/>
            <a:ext cx="2662238" cy="365125"/>
          </a:xfrm>
        </p:spPr>
        <p:txBody>
          <a:bodyPr/>
          <a:lstStyle/>
          <a:p>
            <a:r>
              <a:rPr lang="ja-JP" altLang="en-US" dirty="0" smtClean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Ｐ．</a:t>
            </a:r>
            <a:fld id="{9860EDB8-5305-433F-BE41-D7A86D811DB3}" type="slidenum">
              <a:rPr lang="en-US" altLang="ja-JP" smtClean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pPr/>
              <a:t>8</a:t>
            </a:fld>
            <a:endParaRPr kumimoji="1" lang="ja-JP" altLang="en-US" dirty="0">
              <a:solidFill>
                <a:schemeClr val="tx1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8934" y="2212354"/>
            <a:ext cx="4819919" cy="335568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8352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elcomeDoc">
  <a:themeElements>
    <a:clrScheme name="ウェーブ">
      <a:dk1>
        <a:sysClr val="windowText" lastClr="000000"/>
      </a:dk1>
      <a:lt1>
        <a:sysClr val="window" lastClr="FFFFFF"/>
      </a:lt1>
      <a:dk2>
        <a:srgbClr val="073E87"/>
      </a:dk2>
      <a:lt2>
        <a:srgbClr val="C6E7FC"/>
      </a:lt2>
      <a:accent1>
        <a:srgbClr val="31B6FD"/>
      </a:accent1>
      <a:accent2>
        <a:srgbClr val="4584D3"/>
      </a:accent2>
      <a:accent3>
        <a:srgbClr val="5BD078"/>
      </a:accent3>
      <a:accent4>
        <a:srgbClr val="A5D028"/>
      </a:accent4>
      <a:accent5>
        <a:srgbClr val="F5C040"/>
      </a:accent5>
      <a:accent6>
        <a:srgbClr val="05E0DB"/>
      </a:accent6>
      <a:hlink>
        <a:srgbClr val="0080FF"/>
      </a:hlink>
      <a:folHlink>
        <a:srgbClr val="5EAEFF"/>
      </a:folHlink>
    </a:clrScheme>
    <a:fontScheme name="Segoe UI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WelcomeDoc" id="{E1E7EDF9-8B79-4E5D-B508-2301E35CD219}" vid="{4342E303-0389-44F2-B6F0-C13C203CC59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D8DBC0A1-66E1-4B9D-88C2-9B3A32A2147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PowerPoint へようこそ</Template>
  <TotalTime>0</TotalTime>
  <Words>660</Words>
  <Application>Microsoft Office PowerPoint</Application>
  <PresentationFormat>A4 210 x 297 mm</PresentationFormat>
  <Paragraphs>178</Paragraphs>
  <Slides>25</Slides>
  <Notes>2</Notes>
  <HiddenSlides>0</HiddenSlides>
  <MMClips>0</MMClips>
  <ScaleCrop>false</ScaleCrop>
  <HeadingPairs>
    <vt:vector size="4" baseType="variant">
      <vt:variant>
        <vt:lpstr>テーマ</vt:lpstr>
      </vt:variant>
      <vt:variant>
        <vt:i4>1</vt:i4>
      </vt:variant>
      <vt:variant>
        <vt:lpstr>スライド タイトル</vt:lpstr>
      </vt:variant>
      <vt:variant>
        <vt:i4>25</vt:i4>
      </vt:variant>
    </vt:vector>
  </HeadingPairs>
  <TitlesOfParts>
    <vt:vector size="26" baseType="lpstr">
      <vt:lpstr>WelcomeDoc</vt:lpstr>
      <vt:lpstr>MicrosoftOffice365 情報リテラシー実践用説明資料</vt:lpstr>
      <vt:lpstr>目次</vt:lpstr>
      <vt:lpstr>１．Microsoft Office365のログイン方法</vt:lpstr>
      <vt:lpstr>１．Microsoft Office365のログイン方法</vt:lpstr>
      <vt:lpstr>１．Microsoft Office365のログイン方法</vt:lpstr>
      <vt:lpstr>１．Microsoft Office365のログイン方法</vt:lpstr>
      <vt:lpstr>１．Microsoft Office365のログイン方法</vt:lpstr>
      <vt:lpstr>１．Microsoft Office365のログイン方法</vt:lpstr>
      <vt:lpstr>１．Microsoft Office365のログイン方法</vt:lpstr>
      <vt:lpstr>２．ホーム画面（受信トレイ）の説明</vt:lpstr>
      <vt:lpstr>３．Microsoft Office365のメール形式変更</vt:lpstr>
      <vt:lpstr>３．Microsoft Office365のメール形式変更</vt:lpstr>
      <vt:lpstr>４．Microsoft Office365のメール転送設定</vt:lpstr>
      <vt:lpstr>４．Microsoft Office365のメール転送設定</vt:lpstr>
      <vt:lpstr>４．Microsoft Office365のメール転送設定</vt:lpstr>
      <vt:lpstr>５．Microsoft Office365の署名設定</vt:lpstr>
      <vt:lpstr>６．Microsoft Office365のログアウト方法</vt:lpstr>
      <vt:lpstr>６．Microsoft Office365のログアウト方法</vt:lpstr>
      <vt:lpstr>６．Microsoft Office365のログアウト方法</vt:lpstr>
      <vt:lpstr>７．Microsoft Office365のブックマーク</vt:lpstr>
      <vt:lpstr>７．Microsoft Office365のブックマーク</vt:lpstr>
      <vt:lpstr> ７．Microsoft Office365のブックマーク</vt:lpstr>
      <vt:lpstr> 参考　首都大学東京学生ポータルについて</vt:lpstr>
      <vt:lpstr> 参考　学生ポータルのログイン方法</vt:lpstr>
      <vt:lpstr>PowerPoint プレゼンテーション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2013-10-09T10:20:04Z</dcterms:created>
  <dcterms:modified xsi:type="dcterms:W3CDTF">2017-04-04T10:06:54Z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TC029239449991</vt:lpwstr>
  </property>
</Properties>
</file>